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7"/>
  </p:notesMasterIdLst>
  <p:sldIdLst>
    <p:sldId id="256" r:id="rId2"/>
    <p:sldId id="257" r:id="rId3"/>
    <p:sldId id="259" r:id="rId4"/>
    <p:sldId id="260" r:id="rId5"/>
    <p:sldId id="280" r:id="rId6"/>
    <p:sldId id="261" r:id="rId7"/>
    <p:sldId id="262" r:id="rId8"/>
    <p:sldId id="266" r:id="rId9"/>
    <p:sldId id="265" r:id="rId10"/>
    <p:sldId id="267" r:id="rId11"/>
    <p:sldId id="268" r:id="rId12"/>
    <p:sldId id="281" r:id="rId13"/>
    <p:sldId id="282" r:id="rId14"/>
    <p:sldId id="271" r:id="rId15"/>
    <p:sldId id="290" r:id="rId16"/>
    <p:sldId id="291" r:id="rId17"/>
    <p:sldId id="292" r:id="rId18"/>
    <p:sldId id="293" r:id="rId19"/>
    <p:sldId id="296" r:id="rId20"/>
    <p:sldId id="297" r:id="rId21"/>
    <p:sldId id="298" r:id="rId22"/>
    <p:sldId id="299" r:id="rId23"/>
    <p:sldId id="300" r:id="rId24"/>
    <p:sldId id="301" r:id="rId25"/>
    <p:sldId id="302" r:id="rId26"/>
    <p:sldId id="303" r:id="rId27"/>
    <p:sldId id="304" r:id="rId28"/>
    <p:sldId id="294" r:id="rId29"/>
    <p:sldId id="295" r:id="rId30"/>
    <p:sldId id="269" r:id="rId31"/>
    <p:sldId id="272" r:id="rId32"/>
    <p:sldId id="273" r:id="rId33"/>
    <p:sldId id="263" r:id="rId34"/>
    <p:sldId id="274" r:id="rId35"/>
    <p:sldId id="275" r:id="rId36"/>
    <p:sldId id="305" r:id="rId37"/>
    <p:sldId id="306" r:id="rId38"/>
    <p:sldId id="307" r:id="rId39"/>
    <p:sldId id="276" r:id="rId40"/>
    <p:sldId id="277" r:id="rId41"/>
    <p:sldId id="283" r:id="rId42"/>
    <p:sldId id="284" r:id="rId43"/>
    <p:sldId id="286" r:id="rId44"/>
    <p:sldId id="324" r:id="rId45"/>
    <p:sldId id="285" r:id="rId46"/>
    <p:sldId id="287" r:id="rId47"/>
    <p:sldId id="288" r:id="rId48"/>
    <p:sldId id="289" r:id="rId49"/>
    <p:sldId id="308" r:id="rId50"/>
    <p:sldId id="309" r:id="rId51"/>
    <p:sldId id="310" r:id="rId52"/>
    <p:sldId id="311" r:id="rId53"/>
    <p:sldId id="312" r:id="rId54"/>
    <p:sldId id="313" r:id="rId55"/>
    <p:sldId id="314" r:id="rId56"/>
    <p:sldId id="315" r:id="rId57"/>
    <p:sldId id="322" r:id="rId58"/>
    <p:sldId id="316" r:id="rId59"/>
    <p:sldId id="317" r:id="rId60"/>
    <p:sldId id="318" r:id="rId61"/>
    <p:sldId id="319" r:id="rId62"/>
    <p:sldId id="320" r:id="rId63"/>
    <p:sldId id="321" r:id="rId64"/>
    <p:sldId id="323" r:id="rId65"/>
    <p:sldId id="279" r:id="rId66"/>
  </p:sldIdLst>
  <p:sldSz cx="12192000" cy="6858000"/>
  <p:notesSz cx="6797675" cy="9926638"/>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545" autoAdjust="0"/>
  </p:normalViewPr>
  <p:slideViewPr>
    <p:cSldViewPr snapToGrid="0">
      <p:cViewPr varScale="1">
        <p:scale>
          <a:sx n="79" d="100"/>
          <a:sy n="79" d="100"/>
        </p:scale>
        <p:origin x="387"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jp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6BBA1C71-8882-43CA-B6A3-BA800463B88B}" type="datetimeFigureOut">
              <a:rPr lang="fr-FR" smtClean="0"/>
              <a:t>04/12/2025</a:t>
            </a:fld>
            <a:endParaRPr lang="fr-FR"/>
          </a:p>
        </p:txBody>
      </p:sp>
      <p:sp>
        <p:nvSpPr>
          <p:cNvPr id="4" name="Espace réservé de l'image des diapositives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B53F3FAA-7846-4D08-866B-2A9A5FCFB82B}" type="slidenum">
              <a:rPr lang="fr-FR" smtClean="0"/>
              <a:t>‹N°›</a:t>
            </a:fld>
            <a:endParaRPr lang="fr-FR"/>
          </a:p>
        </p:txBody>
      </p:sp>
    </p:spTree>
    <p:extLst>
      <p:ext uri="{BB962C8B-B14F-4D97-AF65-F5344CB8AC3E}">
        <p14:creationId xmlns:p14="http://schemas.microsoft.com/office/powerpoint/2010/main" val="2966017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4</a:t>
            </a:fld>
            <a:endParaRPr lang="fr-FR"/>
          </a:p>
        </p:txBody>
      </p:sp>
    </p:spTree>
    <p:extLst>
      <p:ext uri="{BB962C8B-B14F-4D97-AF65-F5344CB8AC3E}">
        <p14:creationId xmlns:p14="http://schemas.microsoft.com/office/powerpoint/2010/main" val="2606688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Alexnet</a:t>
            </a:r>
            <a:r>
              <a:rPr lang="fr-FR" dirty="0"/>
              <a:t> : Traitement d’images</a:t>
            </a:r>
          </a:p>
          <a:p>
            <a:r>
              <a:rPr lang="fr-FR" dirty="0"/>
              <a:t>VAE : </a:t>
            </a:r>
          </a:p>
          <a:p>
            <a:r>
              <a:rPr lang="fr-FR" dirty="0"/>
              <a:t>GAN : Génération d’images</a:t>
            </a:r>
          </a:p>
          <a:p>
            <a:r>
              <a:rPr lang="fr-FR" dirty="0" err="1"/>
              <a:t>Resnet</a:t>
            </a:r>
            <a:r>
              <a:rPr lang="fr-FR" dirty="0"/>
              <a:t> : Architecture particulière, permet d’avoir des modèles avec un nb aussi grandes que l’on veut</a:t>
            </a:r>
          </a:p>
          <a:p>
            <a:r>
              <a:rPr lang="fr-FR" dirty="0" err="1"/>
              <a:t>AlphaGo</a:t>
            </a:r>
            <a:r>
              <a:rPr lang="fr-FR" dirty="0"/>
              <a:t> : Remporte une compétition de GO</a:t>
            </a:r>
          </a:p>
          <a:p>
            <a:r>
              <a:rPr lang="fr-FR" dirty="0"/>
              <a:t>Transformers : Traitement du langage </a:t>
            </a:r>
            <a:r>
              <a:rPr lang="fr-FR" dirty="0">
                <a:sym typeface="Wingdings" panose="05000000000000000000" pitchFamily="2" charset="2"/>
              </a:rPr>
              <a:t> IA Générative  Super calculateur </a:t>
            </a:r>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50</a:t>
            </a:fld>
            <a:endParaRPr lang="fr-FR"/>
          </a:p>
        </p:txBody>
      </p:sp>
    </p:spTree>
    <p:extLst>
      <p:ext uri="{BB962C8B-B14F-4D97-AF65-F5344CB8AC3E}">
        <p14:creationId xmlns:p14="http://schemas.microsoft.com/office/powerpoint/2010/main" val="34591053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51</a:t>
            </a:fld>
            <a:endParaRPr lang="fr-FR"/>
          </a:p>
        </p:txBody>
      </p:sp>
    </p:spTree>
    <p:extLst>
      <p:ext uri="{BB962C8B-B14F-4D97-AF65-F5344CB8AC3E}">
        <p14:creationId xmlns:p14="http://schemas.microsoft.com/office/powerpoint/2010/main" val="8242830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2019 GPT-2 1,5 milliards de paramètres</a:t>
            </a:r>
          </a:p>
          <a:p>
            <a:r>
              <a:rPr lang="fr-FR" dirty="0"/>
              <a:t>2020 GPT-3 175 milliards !!</a:t>
            </a:r>
          </a:p>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52</a:t>
            </a:fld>
            <a:endParaRPr lang="fr-FR"/>
          </a:p>
        </p:txBody>
      </p:sp>
    </p:spTree>
    <p:extLst>
      <p:ext uri="{BB962C8B-B14F-4D97-AF65-F5344CB8AC3E}">
        <p14:creationId xmlns:p14="http://schemas.microsoft.com/office/powerpoint/2010/main" val="11243870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2017 25 millions de paramètres entraînés sur 1,2 millions d’images </a:t>
            </a:r>
            <a:r>
              <a:rPr lang="fr-FR" dirty="0">
                <a:sym typeface="Wingdings" panose="05000000000000000000" pitchFamily="2" charset="2"/>
              </a:rPr>
              <a:t> il fallait 14 jours pour un NVDIA M40 GPU soit 14 jours GPU </a:t>
            </a:r>
            <a:r>
              <a:rPr lang="fr-FR" sz="1200" b="0" i="0" kern="1200" dirty="0">
                <a:solidFill>
                  <a:schemeClr val="tx1"/>
                </a:solidFill>
                <a:effectLst/>
                <a:latin typeface="+mn-lt"/>
                <a:ea typeface="+mn-ea"/>
                <a:cs typeface="+mn-cs"/>
              </a:rPr>
              <a:t>(Graphics </a:t>
            </a:r>
            <a:r>
              <a:rPr lang="fr-FR" sz="1200" b="0" i="0" kern="1200" dirty="0" err="1">
                <a:solidFill>
                  <a:schemeClr val="tx1"/>
                </a:solidFill>
                <a:effectLst/>
                <a:latin typeface="+mn-lt"/>
                <a:ea typeface="+mn-ea"/>
                <a:cs typeface="+mn-cs"/>
              </a:rPr>
              <a:t>Processing</a:t>
            </a:r>
            <a:r>
              <a:rPr lang="fr-FR" sz="1200" b="0" i="0" kern="1200" dirty="0">
                <a:solidFill>
                  <a:schemeClr val="tx1"/>
                </a:solidFill>
                <a:effectLst/>
                <a:latin typeface="+mn-lt"/>
                <a:ea typeface="+mn-ea"/>
                <a:cs typeface="+mn-cs"/>
              </a:rPr>
              <a:t> </a:t>
            </a:r>
            <a:r>
              <a:rPr lang="fr-FR" sz="1200" b="0" i="0" kern="1200" dirty="0" err="1">
                <a:solidFill>
                  <a:schemeClr val="tx1"/>
                </a:solidFill>
                <a:effectLst/>
                <a:latin typeface="+mn-lt"/>
                <a:ea typeface="+mn-ea"/>
                <a:cs typeface="+mn-cs"/>
              </a:rPr>
              <a:t>Units</a:t>
            </a:r>
            <a:r>
              <a:rPr lang="fr-FR" sz="1200" b="0" i="0" kern="1200" dirty="0">
                <a:solidFill>
                  <a:schemeClr val="tx1"/>
                </a:solidFill>
                <a:effectLst/>
                <a:latin typeface="+mn-lt"/>
                <a:ea typeface="+mn-ea"/>
                <a:cs typeface="+mn-cs"/>
              </a:rPr>
              <a:t>))</a:t>
            </a:r>
            <a:endParaRPr lang="fr-FR" dirty="0">
              <a:sym typeface="Wingdings" panose="05000000000000000000" pitchFamily="2" charset="2"/>
            </a:endParaRPr>
          </a:p>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53</a:t>
            </a:fld>
            <a:endParaRPr lang="fr-FR"/>
          </a:p>
        </p:txBody>
      </p:sp>
    </p:spTree>
    <p:extLst>
      <p:ext uri="{BB962C8B-B14F-4D97-AF65-F5344CB8AC3E}">
        <p14:creationId xmlns:p14="http://schemas.microsoft.com/office/powerpoint/2010/main" val="8216934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176 milliards de paramètres entraînés avec 366 milliards de </a:t>
            </a:r>
            <a:r>
              <a:rPr lang="fr-FR" dirty="0" err="1"/>
              <a:t>tokens</a:t>
            </a:r>
            <a:r>
              <a:rPr lang="fr-FR" dirty="0"/>
              <a:t> soit environ 3 millions de livres il fallait </a:t>
            </a:r>
            <a:r>
              <a:rPr lang="fr-FR" dirty="0">
                <a:sym typeface="Wingdings" panose="05000000000000000000" pitchFamily="2" charset="2"/>
              </a:rPr>
              <a:t> 117 jours sur 384 GPU (génération A100) soit en jours GPU 44298 jours </a:t>
            </a:r>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54</a:t>
            </a:fld>
            <a:endParaRPr lang="fr-FR"/>
          </a:p>
        </p:txBody>
      </p:sp>
    </p:spTree>
    <p:extLst>
      <p:ext uri="{BB962C8B-B14F-4D97-AF65-F5344CB8AC3E}">
        <p14:creationId xmlns:p14="http://schemas.microsoft.com/office/powerpoint/2010/main" val="37269383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405 milliards de paramètres entraînés sur 15 trilliards de </a:t>
            </a:r>
            <a:r>
              <a:rPr lang="fr-FR" dirty="0" err="1"/>
              <a:t>tokens</a:t>
            </a:r>
            <a:r>
              <a:rPr lang="fr-FR" dirty="0"/>
              <a:t> ( 1 trilliard 10^21) il a fallu 54 jours sur 16384 GPU de génération H100</a:t>
            </a:r>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55</a:t>
            </a:fld>
            <a:endParaRPr lang="fr-FR"/>
          </a:p>
        </p:txBody>
      </p:sp>
    </p:spTree>
    <p:extLst>
      <p:ext uri="{BB962C8B-B14F-4D97-AF65-F5344CB8AC3E}">
        <p14:creationId xmlns:p14="http://schemas.microsoft.com/office/powerpoint/2010/main" val="5536152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StyleGans</a:t>
            </a:r>
            <a:r>
              <a:rPr lang="fr-FR" dirty="0"/>
              <a:t> Modèle de génération d’images</a:t>
            </a:r>
          </a:p>
          <a:p>
            <a:r>
              <a:rPr lang="fr-FR" dirty="0"/>
              <a:t>GPT-3 donnera en 2022 Chat GPT</a:t>
            </a:r>
          </a:p>
          <a:p>
            <a:r>
              <a:rPr lang="fr-FR" dirty="0"/>
              <a:t>AlphaFold2 pour étude des protéines</a:t>
            </a:r>
          </a:p>
          <a:p>
            <a:r>
              <a:rPr lang="fr-FR" dirty="0"/>
              <a:t>DALL-E générateur d’images</a:t>
            </a:r>
          </a:p>
          <a:p>
            <a:endParaRPr lang="fr-FR" dirty="0"/>
          </a:p>
          <a:p>
            <a:r>
              <a:rPr lang="fr-FR" dirty="0"/>
              <a:t>LLama2 modèle de langue (open source)</a:t>
            </a:r>
          </a:p>
          <a:p>
            <a:r>
              <a:rPr lang="fr-FR" dirty="0"/>
              <a:t>SDXL générateur d’images open source</a:t>
            </a:r>
          </a:p>
          <a:p>
            <a:r>
              <a:rPr lang="fr-FR" dirty="0" err="1"/>
              <a:t>Character.IA</a:t>
            </a:r>
            <a:r>
              <a:rPr lang="fr-FR" dirty="0"/>
              <a:t> génération de texte personnifié</a:t>
            </a:r>
          </a:p>
          <a:p>
            <a:r>
              <a:rPr lang="fr-FR" dirty="0"/>
              <a:t>CIVITAI génération d’images personnalisées</a:t>
            </a:r>
          </a:p>
          <a:p>
            <a:r>
              <a:rPr lang="fr-FR" dirty="0"/>
              <a:t>SORA génération vidéo</a:t>
            </a:r>
          </a:p>
          <a:p>
            <a:r>
              <a:rPr lang="fr-FR" dirty="0"/>
              <a:t>GPT-4o génération multiples images, textes, vidéos, sons</a:t>
            </a:r>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56</a:t>
            </a:fld>
            <a:endParaRPr lang="fr-FR"/>
          </a:p>
        </p:txBody>
      </p:sp>
    </p:spTree>
    <p:extLst>
      <p:ext uri="{BB962C8B-B14F-4D97-AF65-F5344CB8AC3E}">
        <p14:creationId xmlns:p14="http://schemas.microsoft.com/office/powerpoint/2010/main" val="19582253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Si on compare le nb de paramètres au nombre de synapses (interconnexion entre chaque neurones)</a:t>
            </a:r>
          </a:p>
          <a:p>
            <a:r>
              <a:rPr lang="fr-FR" dirty="0"/>
              <a:t>8 ans entre la mouche et le rat pour faire fois 1000</a:t>
            </a:r>
          </a:p>
          <a:p>
            <a:r>
              <a:rPr lang="fr-FR" dirty="0"/>
              <a:t>Pour faire encore fois 1000 les super calculateurs arriveront avant 10 ans</a:t>
            </a:r>
          </a:p>
          <a:p>
            <a:r>
              <a:rPr lang="fr-FR" dirty="0"/>
              <a:t>Taille des points correspond à la taille des </a:t>
            </a:r>
            <a:r>
              <a:rPr lang="fr-FR" dirty="0" err="1"/>
              <a:t>datasets</a:t>
            </a:r>
            <a:endParaRPr lang="fr-FR" dirty="0"/>
          </a:p>
          <a:p>
            <a:endParaRPr lang="fr-FR" dirty="0"/>
          </a:p>
          <a:p>
            <a:r>
              <a:rPr lang="fr-FR" dirty="0"/>
              <a:t>Limite l’univers numérique qui croît aussi mais avec des données générées par l’IA… (Model </a:t>
            </a:r>
            <a:r>
              <a:rPr lang="fr-FR" dirty="0" err="1"/>
              <a:t>autophagy</a:t>
            </a:r>
            <a:r>
              <a:rPr lang="fr-FR" dirty="0"/>
              <a:t> </a:t>
            </a:r>
            <a:r>
              <a:rPr lang="fr-FR" dirty="0" err="1"/>
              <a:t>disorder</a:t>
            </a:r>
            <a:r>
              <a:rPr lang="fr-FR" dirty="0"/>
              <a:t>)</a:t>
            </a:r>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60</a:t>
            </a:fld>
            <a:endParaRPr lang="fr-FR"/>
          </a:p>
        </p:txBody>
      </p:sp>
    </p:spTree>
    <p:extLst>
      <p:ext uri="{BB962C8B-B14F-4D97-AF65-F5344CB8AC3E}">
        <p14:creationId xmlns:p14="http://schemas.microsoft.com/office/powerpoint/2010/main" val="32629302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Les données sont les responsables ou les coupables de toutes choses !</a:t>
            </a:r>
          </a:p>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61</a:t>
            </a:fld>
            <a:endParaRPr lang="fr-FR"/>
          </a:p>
        </p:txBody>
      </p:sp>
    </p:spTree>
    <p:extLst>
      <p:ext uri="{BB962C8B-B14F-4D97-AF65-F5344CB8AC3E}">
        <p14:creationId xmlns:p14="http://schemas.microsoft.com/office/powerpoint/2010/main" val="34752928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Impact sociétal et l’appropriation</a:t>
            </a:r>
          </a:p>
          <a:p>
            <a:r>
              <a:rPr lang="fr-FR" dirty="0"/>
              <a:t>Ça répond à un besoin (malgré le marketing derrière)</a:t>
            </a:r>
          </a:p>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62</a:t>
            </a:fld>
            <a:endParaRPr lang="fr-FR"/>
          </a:p>
        </p:txBody>
      </p:sp>
    </p:spTree>
    <p:extLst>
      <p:ext uri="{BB962C8B-B14F-4D97-AF65-F5344CB8AC3E}">
        <p14:creationId xmlns:p14="http://schemas.microsoft.com/office/powerpoint/2010/main" val="1835631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Latin :</a:t>
            </a:r>
            <a:r>
              <a:rPr lang="fr-FR" dirty="0"/>
              <a:t> </a:t>
            </a:r>
            <a:r>
              <a:rPr lang="fr-FR" b="1" i="1" dirty="0" err="1"/>
              <a:t>intelligentia</a:t>
            </a:r>
            <a:r>
              <a:rPr lang="fr-FR" dirty="0"/>
              <a:t>, signifiant "compréhension", "discernement". lui-même dérivé du verbe latin </a:t>
            </a:r>
            <a:r>
              <a:rPr lang="fr-FR" b="1" i="1" dirty="0" err="1"/>
              <a:t>intelligere</a:t>
            </a:r>
            <a:r>
              <a:rPr lang="fr-FR" dirty="0"/>
              <a:t>, composé de deux éléments :</a:t>
            </a:r>
          </a:p>
          <a:p>
            <a:r>
              <a:rPr lang="fr-FR" b="1" i="1" dirty="0"/>
              <a:t>Inter</a:t>
            </a:r>
            <a:r>
              <a:rPr lang="fr-FR" dirty="0"/>
              <a:t> </a:t>
            </a:r>
            <a:r>
              <a:rPr lang="fr-FR" b="1" dirty="0"/>
              <a:t>:</a:t>
            </a:r>
            <a:r>
              <a:rPr lang="fr-FR" dirty="0"/>
              <a:t> C'est un préfixe qui signifie </a:t>
            </a:r>
            <a:r>
              <a:rPr lang="fr-FR" b="1" dirty="0"/>
              <a:t>"entre"</a:t>
            </a:r>
            <a:r>
              <a:rPr lang="fr-FR" dirty="0"/>
              <a:t> ou </a:t>
            </a:r>
            <a:r>
              <a:rPr lang="fr-FR" b="1" dirty="0"/>
              <a:t>"parmi"</a:t>
            </a:r>
            <a:r>
              <a:rPr lang="fr-FR" dirty="0"/>
              <a:t>.</a:t>
            </a:r>
          </a:p>
          <a:p>
            <a:r>
              <a:rPr lang="fr-FR" b="1" i="1" dirty="0" err="1"/>
              <a:t>Legere</a:t>
            </a:r>
            <a:r>
              <a:rPr lang="fr-FR" dirty="0"/>
              <a:t> </a:t>
            </a:r>
            <a:r>
              <a:rPr lang="fr-FR" b="1" dirty="0"/>
              <a:t>:</a:t>
            </a:r>
            <a:r>
              <a:rPr lang="fr-FR" dirty="0"/>
              <a:t> Un verbe qui signifie </a:t>
            </a:r>
            <a:r>
              <a:rPr lang="fr-FR" b="1" dirty="0"/>
              <a:t>"cueillir"</a:t>
            </a:r>
            <a:r>
              <a:rPr lang="fr-FR" dirty="0"/>
              <a:t>, </a:t>
            </a:r>
            <a:r>
              <a:rPr lang="fr-FR" b="1" dirty="0"/>
              <a:t>"choisir"</a:t>
            </a:r>
            <a:r>
              <a:rPr lang="fr-FR" dirty="0"/>
              <a:t>, </a:t>
            </a:r>
            <a:r>
              <a:rPr lang="fr-FR" b="1" dirty="0"/>
              <a:t>"sélectionner"</a:t>
            </a:r>
            <a:r>
              <a:rPr lang="fr-FR" dirty="0"/>
              <a:t> ou </a:t>
            </a:r>
            <a:r>
              <a:rPr lang="fr-FR" b="1" dirty="0"/>
              <a:t>"lire"</a:t>
            </a:r>
            <a:r>
              <a:rPr lang="fr-FR" dirty="0"/>
              <a:t>.</a:t>
            </a:r>
          </a:p>
          <a:p>
            <a:endParaRPr lang="fr-FR" dirty="0"/>
          </a:p>
          <a:p>
            <a:r>
              <a:rPr lang="fr-FR" dirty="0"/>
              <a:t>l'ensemble des facultés mentales permettant de </a:t>
            </a:r>
            <a:r>
              <a:rPr lang="fr-FR" b="1" dirty="0"/>
              <a:t>comprendre, d'apprendre, de raisonner, de résoudre des problèmes et de s'adapter</a:t>
            </a:r>
            <a:r>
              <a:rPr lang="fr-FR" dirty="0"/>
              <a:t> à des situations nouvelles ou complexes.</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8</a:t>
            </a:fld>
            <a:endParaRPr lang="fr-FR"/>
          </a:p>
        </p:txBody>
      </p:sp>
    </p:spTree>
    <p:extLst>
      <p:ext uri="{BB962C8B-B14F-4D97-AF65-F5344CB8AC3E}">
        <p14:creationId xmlns:p14="http://schemas.microsoft.com/office/powerpoint/2010/main" val="5679802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Il faut insuffler de la nouveauté de l’entropie  ! Sinon ça dégénère</a:t>
            </a:r>
          </a:p>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63</a:t>
            </a:fld>
            <a:endParaRPr lang="fr-FR"/>
          </a:p>
        </p:txBody>
      </p:sp>
    </p:spTree>
    <p:extLst>
      <p:ext uri="{BB962C8B-B14F-4D97-AF65-F5344CB8AC3E}">
        <p14:creationId xmlns:p14="http://schemas.microsoft.com/office/powerpoint/2010/main" val="4514919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Perception et Inférence de l'Information (Sensation)</a:t>
            </a:r>
          </a:p>
          <a:p>
            <a:r>
              <a:rPr lang="fr-FR" dirty="0"/>
              <a:t>Les plantes sont des systèmes sophistiqués de détection qui perçoivent leur environnement avec une précision remarquable :</a:t>
            </a:r>
          </a:p>
          <a:p>
            <a:r>
              <a:rPr lang="fr-FR" b="1" dirty="0"/>
              <a:t>Perception du danger et de l'environnement :</a:t>
            </a:r>
            <a:r>
              <a:rPr lang="fr-FR" dirty="0"/>
              <a:t> Elles détectent les </a:t>
            </a:r>
            <a:r>
              <a:rPr lang="fr-FR" b="1" dirty="0"/>
              <a:t>signaux chimiques</a:t>
            </a:r>
            <a:r>
              <a:rPr lang="fr-FR" dirty="0"/>
              <a:t> (hormones, phéromones), la </a:t>
            </a:r>
            <a:r>
              <a:rPr lang="fr-FR" b="1" dirty="0"/>
              <a:t>gravité</a:t>
            </a:r>
            <a:r>
              <a:rPr lang="fr-FR" dirty="0"/>
              <a:t>, le </a:t>
            </a:r>
            <a:r>
              <a:rPr lang="fr-FR" b="1" dirty="0"/>
              <a:t>vent</a:t>
            </a:r>
            <a:r>
              <a:rPr lang="fr-FR" dirty="0"/>
              <a:t>, les </a:t>
            </a:r>
            <a:r>
              <a:rPr lang="fr-FR" b="1" dirty="0"/>
              <a:t>champs électromagnétiques</a:t>
            </a:r>
            <a:r>
              <a:rPr lang="fr-FR" dirty="0"/>
              <a:t>, la </a:t>
            </a:r>
            <a:r>
              <a:rPr lang="fr-FR" b="1" dirty="0"/>
              <a:t>température</a:t>
            </a:r>
            <a:r>
              <a:rPr lang="fr-FR" dirty="0"/>
              <a:t>, et la </a:t>
            </a:r>
            <a:r>
              <a:rPr lang="fr-FR" b="1" dirty="0"/>
              <a:t>présence d'eau</a:t>
            </a:r>
            <a:r>
              <a:rPr lang="fr-FR" dirty="0"/>
              <a:t>.</a:t>
            </a:r>
          </a:p>
          <a:p>
            <a:r>
              <a:rPr lang="fr-FR" b="1" dirty="0"/>
              <a:t>Vision :</a:t>
            </a:r>
            <a:r>
              <a:rPr lang="fr-FR" dirty="0"/>
              <a:t> Elles ne "voient" pas comme nous, mais elles perçoivent la </a:t>
            </a:r>
            <a:r>
              <a:rPr lang="fr-FR" b="1" dirty="0"/>
              <a:t>qualité</a:t>
            </a:r>
            <a:r>
              <a:rPr lang="fr-FR" dirty="0"/>
              <a:t> (couleur) et l'</a:t>
            </a:r>
            <a:r>
              <a:rPr lang="fr-FR" b="1" dirty="0"/>
              <a:t>intensité</a:t>
            </a:r>
            <a:r>
              <a:rPr lang="fr-FR" dirty="0"/>
              <a:t> de la lumière avec une grande finesse pour optimiser la photosynthèse (phototropisme).</a:t>
            </a:r>
          </a:p>
          <a:p>
            <a:r>
              <a:rPr lang="fr-FR" b="1" dirty="0"/>
              <a:t>Odorat/Goût :</a:t>
            </a:r>
            <a:r>
              <a:rPr lang="fr-FR" dirty="0"/>
              <a:t> Certaines plantes parasites (comme la Cuscute) sont capables de </a:t>
            </a:r>
            <a:r>
              <a:rPr lang="fr-FR" b="1" dirty="0"/>
              <a:t>"sentir"</a:t>
            </a:r>
            <a:r>
              <a:rPr lang="fr-FR" dirty="0"/>
              <a:t> la présence d'une plante hôte à proximité grâce aux composés organiques volatils qu'elle émet.</a:t>
            </a:r>
          </a:p>
          <a:p>
            <a:endParaRPr lang="fr-FR" dirty="0"/>
          </a:p>
          <a:p>
            <a:r>
              <a:rPr lang="fr-FR" sz="1200" b="1" i="0" kern="1200" dirty="0">
                <a:solidFill>
                  <a:schemeClr val="tx1"/>
                </a:solidFill>
                <a:effectLst/>
                <a:latin typeface="+mn-lt"/>
                <a:ea typeface="+mn-ea"/>
                <a:cs typeface="+mn-cs"/>
              </a:rPr>
              <a:t>Peter </a:t>
            </a:r>
            <a:r>
              <a:rPr lang="fr-FR" sz="1200" b="1" i="0" kern="1200" dirty="0" err="1">
                <a:solidFill>
                  <a:schemeClr val="tx1"/>
                </a:solidFill>
                <a:effectLst/>
                <a:latin typeface="+mn-lt"/>
                <a:ea typeface="+mn-ea"/>
                <a:cs typeface="+mn-cs"/>
              </a:rPr>
              <a:t>Wohlleben</a:t>
            </a:r>
            <a:r>
              <a:rPr lang="fr-FR" sz="1200" b="1" i="0" kern="1200" dirty="0">
                <a:solidFill>
                  <a:schemeClr val="tx1"/>
                </a:solidFill>
                <a:effectLst/>
                <a:latin typeface="+mn-lt"/>
                <a:ea typeface="+mn-ea"/>
                <a:cs typeface="+mn-cs"/>
              </a:rPr>
              <a:t>   la vie secrète des arbres :  les arbres interagissent, communiquent entre eux et se protègent des menaces ?</a:t>
            </a:r>
            <a:endParaRPr lang="fr-FR" dirty="0"/>
          </a:p>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9</a:t>
            </a:fld>
            <a:endParaRPr lang="fr-FR"/>
          </a:p>
        </p:txBody>
      </p:sp>
    </p:spTree>
    <p:extLst>
      <p:ext uri="{BB962C8B-B14F-4D97-AF65-F5344CB8AC3E}">
        <p14:creationId xmlns:p14="http://schemas.microsoft.com/office/powerpoint/2010/main" val="824995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C’est une Approche Cognitive/Fonctionnelle (Rapprochement avec votre définition)</a:t>
            </a:r>
          </a:p>
          <a:p>
            <a:r>
              <a:rPr lang="fr-FR" dirty="0"/>
              <a:t>C'est une </a:t>
            </a:r>
            <a:r>
              <a:rPr lang="fr-FR" b="1" dirty="0"/>
              <a:t>définition très complète</a:t>
            </a:r>
            <a:r>
              <a:rPr lang="fr-FR" dirty="0"/>
              <a:t> de l'intelligence qui met l'accent sur trois processus clés : l'</a:t>
            </a:r>
            <a:r>
              <a:rPr lang="fr-FR" b="1" dirty="0"/>
              <a:t>acquisition</a:t>
            </a:r>
            <a:r>
              <a:rPr lang="fr-FR" dirty="0"/>
              <a:t>, la </a:t>
            </a:r>
            <a:r>
              <a:rPr lang="fr-FR" b="1" dirty="0"/>
              <a:t>mémorisation</a:t>
            </a:r>
            <a:r>
              <a:rPr lang="fr-FR" dirty="0"/>
              <a:t> et l'</a:t>
            </a:r>
            <a:r>
              <a:rPr lang="fr-FR" b="1" dirty="0"/>
              <a:t>application</a:t>
            </a:r>
            <a:r>
              <a:rPr lang="fr-FR" dirty="0"/>
              <a:t> de l'information pour l'adaptation. (les plantes présentent des </a:t>
            </a:r>
            <a:r>
              <a:rPr lang="fr-FR" b="1" dirty="0"/>
              <a:t>comportements complexes d'adaptation et de résolution de problèmes</a:t>
            </a:r>
            <a:r>
              <a:rPr lang="fr-FR" dirty="0"/>
              <a:t> qui correspondent à la </a:t>
            </a:r>
            <a:r>
              <a:rPr lang="fr-FR" b="1" dirty="0"/>
              <a:t>définition fonctionnelle)</a:t>
            </a:r>
            <a:endParaRPr lang="fr-FR" dirty="0"/>
          </a:p>
          <a:p>
            <a:endParaRPr lang="fr-FR" dirty="0"/>
          </a:p>
          <a:p>
            <a:r>
              <a:rPr lang="fr-FR" b="1" dirty="0"/>
              <a:t>Inférer :</a:t>
            </a:r>
            <a:r>
              <a:rPr lang="fr-FR" dirty="0"/>
              <a:t> Déduire, tirer une conclusion logique à partir de données existantes (ex: deviner ce qui va se passer).</a:t>
            </a:r>
          </a:p>
          <a:p>
            <a:r>
              <a:rPr lang="fr-FR" dirty="0"/>
              <a:t>D’autres points de vue :</a:t>
            </a:r>
          </a:p>
          <a:p>
            <a:r>
              <a:rPr lang="fr-FR" dirty="0"/>
              <a:t>.L'Approche Psychométrique (Facteur G)</a:t>
            </a:r>
          </a:p>
          <a:p>
            <a:r>
              <a:rPr lang="fr-FR" dirty="0"/>
              <a:t>L'Approche des Intelligences Multiples (Modèle de Gardner) (L'intelligence est une </a:t>
            </a:r>
            <a:r>
              <a:rPr lang="fr-FR" b="1" dirty="0"/>
              <a:t>mosaïque d'aptitudes distinctes et spécifiques</a:t>
            </a:r>
            <a:r>
              <a:rPr lang="fr-FR" dirty="0"/>
              <a:t> )</a:t>
            </a:r>
          </a:p>
          <a:p>
            <a:endParaRPr lang="fr-FR" dirty="0"/>
          </a:p>
          <a:p>
            <a:r>
              <a:rPr lang="fr-FR" b="1" dirty="0"/>
              <a:t>Latin :</a:t>
            </a:r>
            <a:r>
              <a:rPr lang="fr-FR" dirty="0"/>
              <a:t> </a:t>
            </a:r>
            <a:r>
              <a:rPr lang="fr-FR" b="1" i="1" dirty="0" err="1"/>
              <a:t>intelligentia</a:t>
            </a:r>
            <a:r>
              <a:rPr lang="fr-FR" dirty="0"/>
              <a:t>, signifiant "compréhension", "discernement". lui-même dérivé du verbe latin </a:t>
            </a:r>
            <a:r>
              <a:rPr lang="fr-FR" b="1" i="1" dirty="0" err="1"/>
              <a:t>intelligere</a:t>
            </a:r>
            <a:r>
              <a:rPr lang="fr-FR" dirty="0"/>
              <a:t>, composé de deux éléments :</a:t>
            </a:r>
          </a:p>
          <a:p>
            <a:r>
              <a:rPr lang="fr-FR" b="1" i="1" dirty="0"/>
              <a:t>Inter</a:t>
            </a:r>
            <a:r>
              <a:rPr lang="fr-FR" dirty="0"/>
              <a:t> </a:t>
            </a:r>
            <a:r>
              <a:rPr lang="fr-FR" b="1" dirty="0"/>
              <a:t>:</a:t>
            </a:r>
            <a:r>
              <a:rPr lang="fr-FR" dirty="0"/>
              <a:t> C'est un préfixe qui signifie </a:t>
            </a:r>
            <a:r>
              <a:rPr lang="fr-FR" b="1" dirty="0"/>
              <a:t>"entre"</a:t>
            </a:r>
            <a:r>
              <a:rPr lang="fr-FR" dirty="0"/>
              <a:t> ou </a:t>
            </a:r>
            <a:r>
              <a:rPr lang="fr-FR" b="1" dirty="0"/>
              <a:t>"parmi"</a:t>
            </a:r>
            <a:r>
              <a:rPr lang="fr-FR" dirty="0"/>
              <a:t>.</a:t>
            </a:r>
          </a:p>
          <a:p>
            <a:r>
              <a:rPr lang="fr-FR" b="1" i="1" dirty="0" err="1"/>
              <a:t>Legere</a:t>
            </a:r>
            <a:r>
              <a:rPr lang="fr-FR" dirty="0"/>
              <a:t> </a:t>
            </a:r>
            <a:r>
              <a:rPr lang="fr-FR" b="1" dirty="0"/>
              <a:t>:</a:t>
            </a:r>
            <a:r>
              <a:rPr lang="fr-FR" dirty="0"/>
              <a:t> Un verbe qui signifie </a:t>
            </a:r>
            <a:r>
              <a:rPr lang="fr-FR" b="1" dirty="0"/>
              <a:t>"cueillir"</a:t>
            </a:r>
            <a:r>
              <a:rPr lang="fr-FR" dirty="0"/>
              <a:t>, </a:t>
            </a:r>
            <a:r>
              <a:rPr lang="fr-FR" b="1" dirty="0"/>
              <a:t>"choisir"</a:t>
            </a:r>
            <a:r>
              <a:rPr lang="fr-FR" dirty="0"/>
              <a:t>, </a:t>
            </a:r>
            <a:r>
              <a:rPr lang="fr-FR" b="1" dirty="0"/>
              <a:t>"sélectionner"</a:t>
            </a:r>
            <a:r>
              <a:rPr lang="fr-FR" dirty="0"/>
              <a:t> ou </a:t>
            </a:r>
            <a:r>
              <a:rPr lang="fr-FR" b="1" dirty="0"/>
              <a:t>"lire"</a:t>
            </a:r>
            <a:r>
              <a:rPr lang="fr-FR" dirty="0"/>
              <a:t>.</a:t>
            </a:r>
          </a:p>
          <a:p>
            <a:endParaRPr lang="fr-FR" dirty="0"/>
          </a:p>
          <a:p>
            <a:endParaRPr lang="fr-FR" dirty="0"/>
          </a:p>
          <a:p>
            <a:endParaRPr lang="fr-FR" dirty="0"/>
          </a:p>
          <a:p>
            <a:r>
              <a:rPr lang="fr-FR" b="1" dirty="0"/>
              <a:t>Perception et Inférence de l'Information (Sensation)</a:t>
            </a:r>
          </a:p>
          <a:p>
            <a:r>
              <a:rPr lang="fr-FR" dirty="0"/>
              <a:t>Les plantes sont des systèmes sophistiqués de détection qui perçoivent leur environnement avec une précision remarquable :</a:t>
            </a:r>
          </a:p>
          <a:p>
            <a:r>
              <a:rPr lang="fr-FR" b="1" dirty="0"/>
              <a:t>Perception du danger et de l'environnement :</a:t>
            </a:r>
            <a:r>
              <a:rPr lang="fr-FR" dirty="0"/>
              <a:t> Elles détectent les </a:t>
            </a:r>
            <a:r>
              <a:rPr lang="fr-FR" b="1" dirty="0"/>
              <a:t>signaux chimiques</a:t>
            </a:r>
            <a:r>
              <a:rPr lang="fr-FR" dirty="0"/>
              <a:t> (hormones, phéromones), la </a:t>
            </a:r>
            <a:r>
              <a:rPr lang="fr-FR" b="1" dirty="0"/>
              <a:t>gravité</a:t>
            </a:r>
            <a:r>
              <a:rPr lang="fr-FR" dirty="0"/>
              <a:t>, le </a:t>
            </a:r>
            <a:r>
              <a:rPr lang="fr-FR" b="1" dirty="0"/>
              <a:t>vent</a:t>
            </a:r>
            <a:r>
              <a:rPr lang="fr-FR" dirty="0"/>
              <a:t>, les </a:t>
            </a:r>
            <a:r>
              <a:rPr lang="fr-FR" b="1" dirty="0"/>
              <a:t>champs électromagnétiques</a:t>
            </a:r>
            <a:r>
              <a:rPr lang="fr-FR" dirty="0"/>
              <a:t>, la </a:t>
            </a:r>
            <a:r>
              <a:rPr lang="fr-FR" b="1" dirty="0"/>
              <a:t>température</a:t>
            </a:r>
            <a:r>
              <a:rPr lang="fr-FR" dirty="0"/>
              <a:t>, et la </a:t>
            </a:r>
            <a:r>
              <a:rPr lang="fr-FR" b="1" dirty="0"/>
              <a:t>présence d'eau</a:t>
            </a:r>
            <a:r>
              <a:rPr lang="fr-FR" dirty="0"/>
              <a:t>.</a:t>
            </a:r>
          </a:p>
          <a:p>
            <a:r>
              <a:rPr lang="fr-FR" b="1" dirty="0"/>
              <a:t>Vision :</a:t>
            </a:r>
            <a:r>
              <a:rPr lang="fr-FR" dirty="0"/>
              <a:t> Elles ne "voient" pas comme nous, mais elles perçoivent la </a:t>
            </a:r>
            <a:r>
              <a:rPr lang="fr-FR" b="1" dirty="0"/>
              <a:t>qualité</a:t>
            </a:r>
            <a:r>
              <a:rPr lang="fr-FR" dirty="0"/>
              <a:t> (couleur) et l'</a:t>
            </a:r>
            <a:r>
              <a:rPr lang="fr-FR" b="1" dirty="0"/>
              <a:t>intensité</a:t>
            </a:r>
            <a:r>
              <a:rPr lang="fr-FR" dirty="0"/>
              <a:t> de la lumière avec une grande finesse pour optimiser la photosynthèse (phototropisme).</a:t>
            </a:r>
          </a:p>
          <a:p>
            <a:r>
              <a:rPr lang="fr-FR" b="1" dirty="0"/>
              <a:t>Odorat/Goût :</a:t>
            </a:r>
            <a:r>
              <a:rPr lang="fr-FR" dirty="0"/>
              <a:t> Certaines plantes parasites (comme la Cuscute) sont capables de </a:t>
            </a:r>
            <a:r>
              <a:rPr lang="fr-FR" b="1" dirty="0"/>
              <a:t>"sentir"</a:t>
            </a:r>
            <a:r>
              <a:rPr lang="fr-FR" dirty="0"/>
              <a:t> la présence d'une plante hôte à proximité grâce aux composés organiques volatils qu'elle émet.</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10</a:t>
            </a:fld>
            <a:endParaRPr lang="fr-FR"/>
          </a:p>
        </p:txBody>
      </p:sp>
    </p:spTree>
    <p:extLst>
      <p:ext uri="{BB962C8B-B14F-4D97-AF65-F5344CB8AC3E}">
        <p14:creationId xmlns:p14="http://schemas.microsoft.com/office/powerpoint/2010/main" val="664663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Approche Cognitive et Philosophique</a:t>
            </a:r>
            <a:r>
              <a:rPr lang="fr-FR" dirty="0"/>
              <a:t> de l'intelligence, avec une forte influence de l'</a:t>
            </a:r>
            <a:r>
              <a:rPr lang="fr-FR" b="1" dirty="0"/>
              <a:t>Approche Psychométrique</a:t>
            </a:r>
            <a:r>
              <a:rPr lang="fr-FR" dirty="0"/>
              <a:t> traditionnelle.</a:t>
            </a:r>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11</a:t>
            </a:fld>
            <a:endParaRPr lang="fr-FR"/>
          </a:p>
        </p:txBody>
      </p:sp>
    </p:spTree>
    <p:extLst>
      <p:ext uri="{BB962C8B-B14F-4D97-AF65-F5344CB8AC3E}">
        <p14:creationId xmlns:p14="http://schemas.microsoft.com/office/powerpoint/2010/main" val="2679136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dirty="0"/>
              <a:t>Howard Gardner Psychologue</a:t>
            </a:r>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12</a:t>
            </a:fld>
            <a:endParaRPr lang="fr-FR"/>
          </a:p>
        </p:txBody>
      </p:sp>
    </p:spTree>
    <p:extLst>
      <p:ext uri="{BB962C8B-B14F-4D97-AF65-F5344CB8AC3E}">
        <p14:creationId xmlns:p14="http://schemas.microsoft.com/office/powerpoint/2010/main" val="998643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Approche inductive = Connexionnisme  VS Approche déductive = Symbolique</a:t>
            </a:r>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30</a:t>
            </a:fld>
            <a:endParaRPr lang="fr-FR"/>
          </a:p>
        </p:txBody>
      </p:sp>
    </p:spTree>
    <p:extLst>
      <p:ext uri="{BB962C8B-B14F-4D97-AF65-F5344CB8AC3E}">
        <p14:creationId xmlns:p14="http://schemas.microsoft.com/office/powerpoint/2010/main" val="34799777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Corps Cellulaire (</a:t>
            </a:r>
            <a:r>
              <a:rPr lang="fr-FR" b="1" dirty="0" err="1"/>
              <a:t>Cell</a:t>
            </a:r>
            <a:r>
              <a:rPr lang="fr-FR" b="1" dirty="0"/>
              <a:t> Body) est la partie centrale du neurone</a:t>
            </a:r>
          </a:p>
          <a:p>
            <a:r>
              <a:rPr lang="fr-FR" dirty="0"/>
              <a:t>Les dendrites agissent comme des antennes réceptrices et reçoivent les signaux électriques d’autres neurones</a:t>
            </a:r>
          </a:p>
          <a:p>
            <a:endParaRPr lang="fr-FR" dirty="0"/>
          </a:p>
          <a:p>
            <a:r>
              <a:rPr lang="fr-FR" dirty="0"/>
              <a:t>La sortie est transmise par l'</a:t>
            </a:r>
            <a:r>
              <a:rPr lang="fr-FR" b="1" dirty="0"/>
              <a:t>Axone</a:t>
            </a:r>
            <a:r>
              <a:rPr lang="fr-FR" dirty="0"/>
              <a:t>, et diffusée par les </a:t>
            </a:r>
            <a:r>
              <a:rPr lang="fr-FR" b="1" dirty="0" err="1"/>
              <a:t>Axon</a:t>
            </a:r>
            <a:r>
              <a:rPr lang="fr-FR" b="1" dirty="0"/>
              <a:t> </a:t>
            </a:r>
            <a:r>
              <a:rPr lang="fr-FR" b="1" dirty="0" err="1"/>
              <a:t>terminals</a:t>
            </a:r>
            <a:r>
              <a:rPr lang="fr-FR" dirty="0"/>
              <a:t> (terminaisons axonales) vers d'autres neurones.</a:t>
            </a:r>
          </a:p>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31</a:t>
            </a:fld>
            <a:endParaRPr lang="fr-FR"/>
          </a:p>
        </p:txBody>
      </p:sp>
    </p:spTree>
    <p:extLst>
      <p:ext uri="{BB962C8B-B14F-4D97-AF65-F5344CB8AC3E}">
        <p14:creationId xmlns:p14="http://schemas.microsoft.com/office/powerpoint/2010/main" val="14494742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err="1"/>
              <a:t>FLoating</a:t>
            </a:r>
            <a:r>
              <a:rPr lang="fr-FR" b="1" dirty="0"/>
              <a:t>-point Operations Per Second"</a:t>
            </a:r>
            <a:r>
              <a:rPr lang="fr-FR" dirty="0"/>
              <a:t> (Opérations en Virgule Flottante Par Seconde) calculs qui impliquent des </a:t>
            </a:r>
            <a:r>
              <a:rPr lang="fr-FR" b="1" dirty="0"/>
              <a:t>nombres réels</a:t>
            </a:r>
          </a:p>
          <a:p>
            <a:endParaRPr lang="fr-FR" b="1" dirty="0"/>
          </a:p>
          <a:p>
            <a:r>
              <a:rPr lang="fr-FR" b="1" dirty="0"/>
              <a:t>Le nombre de secondes depuis le début de l’univers connu est d’environ 0,4exa seconde</a:t>
            </a:r>
          </a:p>
          <a:p>
            <a:endParaRPr lang="fr-FR" b="1" dirty="0"/>
          </a:p>
          <a:p>
            <a:endParaRPr lang="fr-FR" dirty="0"/>
          </a:p>
        </p:txBody>
      </p:sp>
      <p:sp>
        <p:nvSpPr>
          <p:cNvPr id="4" name="Espace réservé du numéro de diapositive 3"/>
          <p:cNvSpPr>
            <a:spLocks noGrp="1"/>
          </p:cNvSpPr>
          <p:nvPr>
            <p:ph type="sldNum" sz="quarter" idx="5"/>
          </p:nvPr>
        </p:nvSpPr>
        <p:spPr/>
        <p:txBody>
          <a:bodyPr/>
          <a:lstStyle/>
          <a:p>
            <a:fld id="{B53F3FAA-7846-4D08-866B-2A9A5FCFB82B}" type="slidenum">
              <a:rPr lang="fr-FR" smtClean="0"/>
              <a:t>47</a:t>
            </a:fld>
            <a:endParaRPr lang="fr-FR"/>
          </a:p>
        </p:txBody>
      </p:sp>
    </p:spTree>
    <p:extLst>
      <p:ext uri="{BB962C8B-B14F-4D97-AF65-F5344CB8AC3E}">
        <p14:creationId xmlns:p14="http://schemas.microsoft.com/office/powerpoint/2010/main" val="504243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1B132C6-74F9-6B3C-1ACF-8F7807C51754}"/>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6378EAD7-CB82-3A8C-4FEC-1C1115EA50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9BE180AF-5BCB-15D8-4B1B-843670ACC013}"/>
              </a:ext>
            </a:extLst>
          </p:cNvPr>
          <p:cNvSpPr>
            <a:spLocks noGrp="1"/>
          </p:cNvSpPr>
          <p:nvPr>
            <p:ph type="dt" sz="half" idx="10"/>
          </p:nvPr>
        </p:nvSpPr>
        <p:spPr/>
        <p:txBody>
          <a:bodyPr/>
          <a:lstStyle/>
          <a:p>
            <a:fld id="{928FD70A-B43F-4365-9859-4E392C4E1EB4}" type="datetimeFigureOut">
              <a:rPr lang="fr-FR" smtClean="0"/>
              <a:t>04/12/2025</a:t>
            </a:fld>
            <a:endParaRPr lang="fr-FR"/>
          </a:p>
        </p:txBody>
      </p:sp>
      <p:sp>
        <p:nvSpPr>
          <p:cNvPr id="5" name="Espace réservé du pied de page 4">
            <a:extLst>
              <a:ext uri="{FF2B5EF4-FFF2-40B4-BE49-F238E27FC236}">
                <a16:creationId xmlns:a16="http://schemas.microsoft.com/office/drawing/2014/main" id="{795C1182-9A0F-F8E2-4ECD-FAB7189BE2B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BB467E4-A10F-4E02-A722-F8D563D55CD3}"/>
              </a:ext>
            </a:extLst>
          </p:cNvPr>
          <p:cNvSpPr>
            <a:spLocks noGrp="1"/>
          </p:cNvSpPr>
          <p:nvPr>
            <p:ph type="sldNum" sz="quarter" idx="12"/>
          </p:nvPr>
        </p:nvSpPr>
        <p:spPr/>
        <p:txBody>
          <a:bodyPr/>
          <a:lstStyle/>
          <a:p>
            <a:fld id="{DEA5AAC6-AA02-4D82-9660-64BF85A399FC}" type="slidenum">
              <a:rPr lang="fr-FR" smtClean="0"/>
              <a:t>‹N°›</a:t>
            </a:fld>
            <a:endParaRPr lang="fr-FR"/>
          </a:p>
        </p:txBody>
      </p:sp>
    </p:spTree>
    <p:extLst>
      <p:ext uri="{BB962C8B-B14F-4D97-AF65-F5344CB8AC3E}">
        <p14:creationId xmlns:p14="http://schemas.microsoft.com/office/powerpoint/2010/main" val="3241366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BE1EE18-7CB6-6FED-026F-DE474E6C881E}"/>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54475D28-42F3-55F4-F272-6A6AEE8A5840}"/>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3121AA8-9D4B-7CA1-5D2E-F2DA47E04E3E}"/>
              </a:ext>
            </a:extLst>
          </p:cNvPr>
          <p:cNvSpPr>
            <a:spLocks noGrp="1"/>
          </p:cNvSpPr>
          <p:nvPr>
            <p:ph type="dt" sz="half" idx="10"/>
          </p:nvPr>
        </p:nvSpPr>
        <p:spPr/>
        <p:txBody>
          <a:bodyPr/>
          <a:lstStyle/>
          <a:p>
            <a:fld id="{928FD70A-B43F-4365-9859-4E392C4E1EB4}" type="datetimeFigureOut">
              <a:rPr lang="fr-FR" smtClean="0"/>
              <a:t>04/12/2025</a:t>
            </a:fld>
            <a:endParaRPr lang="fr-FR"/>
          </a:p>
        </p:txBody>
      </p:sp>
      <p:sp>
        <p:nvSpPr>
          <p:cNvPr id="5" name="Espace réservé du pied de page 4">
            <a:extLst>
              <a:ext uri="{FF2B5EF4-FFF2-40B4-BE49-F238E27FC236}">
                <a16:creationId xmlns:a16="http://schemas.microsoft.com/office/drawing/2014/main" id="{B14B4A74-2AC1-FED2-C954-5B474A1EDCF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D895EB2-C1AC-4AA5-862A-370CA6D18E3B}"/>
              </a:ext>
            </a:extLst>
          </p:cNvPr>
          <p:cNvSpPr>
            <a:spLocks noGrp="1"/>
          </p:cNvSpPr>
          <p:nvPr>
            <p:ph type="sldNum" sz="quarter" idx="12"/>
          </p:nvPr>
        </p:nvSpPr>
        <p:spPr/>
        <p:txBody>
          <a:bodyPr/>
          <a:lstStyle/>
          <a:p>
            <a:fld id="{DEA5AAC6-AA02-4D82-9660-64BF85A399FC}" type="slidenum">
              <a:rPr lang="fr-FR" smtClean="0"/>
              <a:t>‹N°›</a:t>
            </a:fld>
            <a:endParaRPr lang="fr-FR"/>
          </a:p>
        </p:txBody>
      </p:sp>
    </p:spTree>
    <p:extLst>
      <p:ext uri="{BB962C8B-B14F-4D97-AF65-F5344CB8AC3E}">
        <p14:creationId xmlns:p14="http://schemas.microsoft.com/office/powerpoint/2010/main" val="16544166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CF73A4E6-DFDC-7E8B-2EB6-FF87265F6FDF}"/>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B1DA8D8B-9623-314F-83D7-A0BA7880E5F8}"/>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C0FF6CA-6534-399C-DE76-06F52F580A5B}"/>
              </a:ext>
            </a:extLst>
          </p:cNvPr>
          <p:cNvSpPr>
            <a:spLocks noGrp="1"/>
          </p:cNvSpPr>
          <p:nvPr>
            <p:ph type="dt" sz="half" idx="10"/>
          </p:nvPr>
        </p:nvSpPr>
        <p:spPr/>
        <p:txBody>
          <a:bodyPr/>
          <a:lstStyle/>
          <a:p>
            <a:fld id="{928FD70A-B43F-4365-9859-4E392C4E1EB4}" type="datetimeFigureOut">
              <a:rPr lang="fr-FR" smtClean="0"/>
              <a:t>04/12/2025</a:t>
            </a:fld>
            <a:endParaRPr lang="fr-FR"/>
          </a:p>
        </p:txBody>
      </p:sp>
      <p:sp>
        <p:nvSpPr>
          <p:cNvPr id="5" name="Espace réservé du pied de page 4">
            <a:extLst>
              <a:ext uri="{FF2B5EF4-FFF2-40B4-BE49-F238E27FC236}">
                <a16:creationId xmlns:a16="http://schemas.microsoft.com/office/drawing/2014/main" id="{0B0A0980-AA6D-F8BF-6277-A8D13C77152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F169C11-EFC1-4D09-FB73-23422DA6B2D4}"/>
              </a:ext>
            </a:extLst>
          </p:cNvPr>
          <p:cNvSpPr>
            <a:spLocks noGrp="1"/>
          </p:cNvSpPr>
          <p:nvPr>
            <p:ph type="sldNum" sz="quarter" idx="12"/>
          </p:nvPr>
        </p:nvSpPr>
        <p:spPr/>
        <p:txBody>
          <a:bodyPr/>
          <a:lstStyle/>
          <a:p>
            <a:fld id="{DEA5AAC6-AA02-4D82-9660-64BF85A399FC}" type="slidenum">
              <a:rPr lang="fr-FR" smtClean="0"/>
              <a:t>‹N°›</a:t>
            </a:fld>
            <a:endParaRPr lang="fr-FR"/>
          </a:p>
        </p:txBody>
      </p:sp>
    </p:spTree>
    <p:extLst>
      <p:ext uri="{BB962C8B-B14F-4D97-AF65-F5344CB8AC3E}">
        <p14:creationId xmlns:p14="http://schemas.microsoft.com/office/powerpoint/2010/main" val="1086248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834FBB-326D-D842-0F26-99EAC87A97B3}"/>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F82E79D9-59BC-B0A8-CC58-EF7509EC80C5}"/>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6310270-B947-8E97-40E5-DD141A9C70B9}"/>
              </a:ext>
            </a:extLst>
          </p:cNvPr>
          <p:cNvSpPr>
            <a:spLocks noGrp="1"/>
          </p:cNvSpPr>
          <p:nvPr>
            <p:ph type="dt" sz="half" idx="10"/>
          </p:nvPr>
        </p:nvSpPr>
        <p:spPr/>
        <p:txBody>
          <a:bodyPr/>
          <a:lstStyle/>
          <a:p>
            <a:fld id="{928FD70A-B43F-4365-9859-4E392C4E1EB4}" type="datetimeFigureOut">
              <a:rPr lang="fr-FR" smtClean="0"/>
              <a:t>04/12/2025</a:t>
            </a:fld>
            <a:endParaRPr lang="fr-FR"/>
          </a:p>
        </p:txBody>
      </p:sp>
      <p:sp>
        <p:nvSpPr>
          <p:cNvPr id="5" name="Espace réservé du pied de page 4">
            <a:extLst>
              <a:ext uri="{FF2B5EF4-FFF2-40B4-BE49-F238E27FC236}">
                <a16:creationId xmlns:a16="http://schemas.microsoft.com/office/drawing/2014/main" id="{CC6DF2C8-2784-1832-B54D-71F58C4DC1A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7AC7030-6897-F8DE-EE66-6DABC357B8B8}"/>
              </a:ext>
            </a:extLst>
          </p:cNvPr>
          <p:cNvSpPr>
            <a:spLocks noGrp="1"/>
          </p:cNvSpPr>
          <p:nvPr>
            <p:ph type="sldNum" sz="quarter" idx="12"/>
          </p:nvPr>
        </p:nvSpPr>
        <p:spPr/>
        <p:txBody>
          <a:bodyPr/>
          <a:lstStyle/>
          <a:p>
            <a:fld id="{DEA5AAC6-AA02-4D82-9660-64BF85A399FC}" type="slidenum">
              <a:rPr lang="fr-FR" smtClean="0"/>
              <a:t>‹N°›</a:t>
            </a:fld>
            <a:endParaRPr lang="fr-FR"/>
          </a:p>
        </p:txBody>
      </p:sp>
    </p:spTree>
    <p:extLst>
      <p:ext uri="{BB962C8B-B14F-4D97-AF65-F5344CB8AC3E}">
        <p14:creationId xmlns:p14="http://schemas.microsoft.com/office/powerpoint/2010/main" val="1949730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864FAEE-7CD5-FFBC-BB4F-4AF8AD17D4E8}"/>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12F9EBD6-F461-CC60-79E8-C83BF15B801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8289F68C-DDEC-1681-E9DD-D34963B04C20}"/>
              </a:ext>
            </a:extLst>
          </p:cNvPr>
          <p:cNvSpPr>
            <a:spLocks noGrp="1"/>
          </p:cNvSpPr>
          <p:nvPr>
            <p:ph type="dt" sz="half" idx="10"/>
          </p:nvPr>
        </p:nvSpPr>
        <p:spPr/>
        <p:txBody>
          <a:bodyPr/>
          <a:lstStyle/>
          <a:p>
            <a:fld id="{928FD70A-B43F-4365-9859-4E392C4E1EB4}" type="datetimeFigureOut">
              <a:rPr lang="fr-FR" smtClean="0"/>
              <a:t>04/12/2025</a:t>
            </a:fld>
            <a:endParaRPr lang="fr-FR"/>
          </a:p>
        </p:txBody>
      </p:sp>
      <p:sp>
        <p:nvSpPr>
          <p:cNvPr id="5" name="Espace réservé du pied de page 4">
            <a:extLst>
              <a:ext uri="{FF2B5EF4-FFF2-40B4-BE49-F238E27FC236}">
                <a16:creationId xmlns:a16="http://schemas.microsoft.com/office/drawing/2014/main" id="{9DA647CF-411A-238D-1E8B-DC76A8AE0CF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2347493-B206-049A-02AC-2F502E598AD6}"/>
              </a:ext>
            </a:extLst>
          </p:cNvPr>
          <p:cNvSpPr>
            <a:spLocks noGrp="1"/>
          </p:cNvSpPr>
          <p:nvPr>
            <p:ph type="sldNum" sz="quarter" idx="12"/>
          </p:nvPr>
        </p:nvSpPr>
        <p:spPr/>
        <p:txBody>
          <a:bodyPr/>
          <a:lstStyle/>
          <a:p>
            <a:fld id="{DEA5AAC6-AA02-4D82-9660-64BF85A399FC}" type="slidenum">
              <a:rPr lang="fr-FR" smtClean="0"/>
              <a:t>‹N°›</a:t>
            </a:fld>
            <a:endParaRPr lang="fr-FR"/>
          </a:p>
        </p:txBody>
      </p:sp>
    </p:spTree>
    <p:extLst>
      <p:ext uri="{BB962C8B-B14F-4D97-AF65-F5344CB8AC3E}">
        <p14:creationId xmlns:p14="http://schemas.microsoft.com/office/powerpoint/2010/main" val="3560661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6D74E9-6BC3-9C2E-C689-A316F3AF9154}"/>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F2554B29-8B2C-0891-D5E3-2356748D1189}"/>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917BD533-E7BF-B5B5-DCDF-B5D284520E01}"/>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1B9ED418-CE01-2577-094E-B342C12940E2}"/>
              </a:ext>
            </a:extLst>
          </p:cNvPr>
          <p:cNvSpPr>
            <a:spLocks noGrp="1"/>
          </p:cNvSpPr>
          <p:nvPr>
            <p:ph type="dt" sz="half" idx="10"/>
          </p:nvPr>
        </p:nvSpPr>
        <p:spPr/>
        <p:txBody>
          <a:bodyPr/>
          <a:lstStyle/>
          <a:p>
            <a:fld id="{928FD70A-B43F-4365-9859-4E392C4E1EB4}" type="datetimeFigureOut">
              <a:rPr lang="fr-FR" smtClean="0"/>
              <a:t>04/12/2025</a:t>
            </a:fld>
            <a:endParaRPr lang="fr-FR"/>
          </a:p>
        </p:txBody>
      </p:sp>
      <p:sp>
        <p:nvSpPr>
          <p:cNvPr id="6" name="Espace réservé du pied de page 5">
            <a:extLst>
              <a:ext uri="{FF2B5EF4-FFF2-40B4-BE49-F238E27FC236}">
                <a16:creationId xmlns:a16="http://schemas.microsoft.com/office/drawing/2014/main" id="{69A5CE57-6D50-EA5A-90F2-F7879DA5697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476415CD-1F8E-EBD2-331F-352328BAD18C}"/>
              </a:ext>
            </a:extLst>
          </p:cNvPr>
          <p:cNvSpPr>
            <a:spLocks noGrp="1"/>
          </p:cNvSpPr>
          <p:nvPr>
            <p:ph type="sldNum" sz="quarter" idx="12"/>
          </p:nvPr>
        </p:nvSpPr>
        <p:spPr/>
        <p:txBody>
          <a:bodyPr/>
          <a:lstStyle/>
          <a:p>
            <a:fld id="{DEA5AAC6-AA02-4D82-9660-64BF85A399FC}" type="slidenum">
              <a:rPr lang="fr-FR" smtClean="0"/>
              <a:t>‹N°›</a:t>
            </a:fld>
            <a:endParaRPr lang="fr-FR"/>
          </a:p>
        </p:txBody>
      </p:sp>
    </p:spTree>
    <p:extLst>
      <p:ext uri="{BB962C8B-B14F-4D97-AF65-F5344CB8AC3E}">
        <p14:creationId xmlns:p14="http://schemas.microsoft.com/office/powerpoint/2010/main" val="3834747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F120FE3-FABF-CB6A-4C09-08DA63C53173}"/>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FB37C63F-EE7C-DF33-E8AE-8ABB1DBE5CC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79935A22-2884-CD5C-277D-05D9E9710C2A}"/>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A17A6D32-5F1B-06B6-73D0-3210B29721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5D29E0A2-FA50-7F66-697E-789FF87B67CA}"/>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1C0445B2-E917-A3BD-3BFD-D97818D12C8C}"/>
              </a:ext>
            </a:extLst>
          </p:cNvPr>
          <p:cNvSpPr>
            <a:spLocks noGrp="1"/>
          </p:cNvSpPr>
          <p:nvPr>
            <p:ph type="dt" sz="half" idx="10"/>
          </p:nvPr>
        </p:nvSpPr>
        <p:spPr/>
        <p:txBody>
          <a:bodyPr/>
          <a:lstStyle/>
          <a:p>
            <a:fld id="{928FD70A-B43F-4365-9859-4E392C4E1EB4}" type="datetimeFigureOut">
              <a:rPr lang="fr-FR" smtClean="0"/>
              <a:t>04/12/2025</a:t>
            </a:fld>
            <a:endParaRPr lang="fr-FR"/>
          </a:p>
        </p:txBody>
      </p:sp>
      <p:sp>
        <p:nvSpPr>
          <p:cNvPr id="8" name="Espace réservé du pied de page 7">
            <a:extLst>
              <a:ext uri="{FF2B5EF4-FFF2-40B4-BE49-F238E27FC236}">
                <a16:creationId xmlns:a16="http://schemas.microsoft.com/office/drawing/2014/main" id="{BB543CF4-2F15-3A11-DDC2-3CEB228CC2ED}"/>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84CA3725-B690-94C1-4EAF-0086E94107BF}"/>
              </a:ext>
            </a:extLst>
          </p:cNvPr>
          <p:cNvSpPr>
            <a:spLocks noGrp="1"/>
          </p:cNvSpPr>
          <p:nvPr>
            <p:ph type="sldNum" sz="quarter" idx="12"/>
          </p:nvPr>
        </p:nvSpPr>
        <p:spPr/>
        <p:txBody>
          <a:bodyPr/>
          <a:lstStyle/>
          <a:p>
            <a:fld id="{DEA5AAC6-AA02-4D82-9660-64BF85A399FC}" type="slidenum">
              <a:rPr lang="fr-FR" smtClean="0"/>
              <a:t>‹N°›</a:t>
            </a:fld>
            <a:endParaRPr lang="fr-FR"/>
          </a:p>
        </p:txBody>
      </p:sp>
    </p:spTree>
    <p:extLst>
      <p:ext uri="{BB962C8B-B14F-4D97-AF65-F5344CB8AC3E}">
        <p14:creationId xmlns:p14="http://schemas.microsoft.com/office/powerpoint/2010/main" val="3651003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8EA8DDD-1BE4-4D44-D95E-C2F0AD49988D}"/>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13BDAF11-0A08-6AF6-FF39-B858D735DD18}"/>
              </a:ext>
            </a:extLst>
          </p:cNvPr>
          <p:cNvSpPr>
            <a:spLocks noGrp="1"/>
          </p:cNvSpPr>
          <p:nvPr>
            <p:ph type="dt" sz="half" idx="10"/>
          </p:nvPr>
        </p:nvSpPr>
        <p:spPr/>
        <p:txBody>
          <a:bodyPr/>
          <a:lstStyle/>
          <a:p>
            <a:fld id="{928FD70A-B43F-4365-9859-4E392C4E1EB4}" type="datetimeFigureOut">
              <a:rPr lang="fr-FR" smtClean="0"/>
              <a:t>04/12/2025</a:t>
            </a:fld>
            <a:endParaRPr lang="fr-FR"/>
          </a:p>
        </p:txBody>
      </p:sp>
      <p:sp>
        <p:nvSpPr>
          <p:cNvPr id="4" name="Espace réservé du pied de page 3">
            <a:extLst>
              <a:ext uri="{FF2B5EF4-FFF2-40B4-BE49-F238E27FC236}">
                <a16:creationId xmlns:a16="http://schemas.microsoft.com/office/drawing/2014/main" id="{335A7B38-F901-15D2-AE05-62833D7AB041}"/>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098781D9-FF8D-6E56-B96D-7C6F7CA82F26}"/>
              </a:ext>
            </a:extLst>
          </p:cNvPr>
          <p:cNvSpPr>
            <a:spLocks noGrp="1"/>
          </p:cNvSpPr>
          <p:nvPr>
            <p:ph type="sldNum" sz="quarter" idx="12"/>
          </p:nvPr>
        </p:nvSpPr>
        <p:spPr/>
        <p:txBody>
          <a:bodyPr/>
          <a:lstStyle/>
          <a:p>
            <a:fld id="{DEA5AAC6-AA02-4D82-9660-64BF85A399FC}" type="slidenum">
              <a:rPr lang="fr-FR" smtClean="0"/>
              <a:t>‹N°›</a:t>
            </a:fld>
            <a:endParaRPr lang="fr-FR"/>
          </a:p>
        </p:txBody>
      </p:sp>
    </p:spTree>
    <p:extLst>
      <p:ext uri="{BB962C8B-B14F-4D97-AF65-F5344CB8AC3E}">
        <p14:creationId xmlns:p14="http://schemas.microsoft.com/office/powerpoint/2010/main" val="148388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E7E2F73B-8EDA-1EDD-EFC1-6189D980E554}"/>
              </a:ext>
            </a:extLst>
          </p:cNvPr>
          <p:cNvSpPr>
            <a:spLocks noGrp="1"/>
          </p:cNvSpPr>
          <p:nvPr>
            <p:ph type="dt" sz="half" idx="10"/>
          </p:nvPr>
        </p:nvSpPr>
        <p:spPr/>
        <p:txBody>
          <a:bodyPr/>
          <a:lstStyle/>
          <a:p>
            <a:fld id="{928FD70A-B43F-4365-9859-4E392C4E1EB4}" type="datetimeFigureOut">
              <a:rPr lang="fr-FR" smtClean="0"/>
              <a:t>04/12/2025</a:t>
            </a:fld>
            <a:endParaRPr lang="fr-FR"/>
          </a:p>
        </p:txBody>
      </p:sp>
      <p:sp>
        <p:nvSpPr>
          <p:cNvPr id="3" name="Espace réservé du pied de page 2">
            <a:extLst>
              <a:ext uri="{FF2B5EF4-FFF2-40B4-BE49-F238E27FC236}">
                <a16:creationId xmlns:a16="http://schemas.microsoft.com/office/drawing/2014/main" id="{5D40B162-7506-B6B3-0B36-471864354229}"/>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AE0313D4-4727-0E19-B7C1-BDCF9FB15BA7}"/>
              </a:ext>
            </a:extLst>
          </p:cNvPr>
          <p:cNvSpPr>
            <a:spLocks noGrp="1"/>
          </p:cNvSpPr>
          <p:nvPr>
            <p:ph type="sldNum" sz="quarter" idx="12"/>
          </p:nvPr>
        </p:nvSpPr>
        <p:spPr/>
        <p:txBody>
          <a:bodyPr/>
          <a:lstStyle/>
          <a:p>
            <a:fld id="{DEA5AAC6-AA02-4D82-9660-64BF85A399FC}" type="slidenum">
              <a:rPr lang="fr-FR" smtClean="0"/>
              <a:t>‹N°›</a:t>
            </a:fld>
            <a:endParaRPr lang="fr-FR"/>
          </a:p>
        </p:txBody>
      </p:sp>
    </p:spTree>
    <p:extLst>
      <p:ext uri="{BB962C8B-B14F-4D97-AF65-F5344CB8AC3E}">
        <p14:creationId xmlns:p14="http://schemas.microsoft.com/office/powerpoint/2010/main" val="3819297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A0D914-E25C-7831-51BD-612C89F5F3D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832658B8-8E9E-7580-99C2-56446A5CDB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86E8F89E-4115-16E0-DD73-C14C6BB4B3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DD70CBD8-1C2D-DA59-5459-0E0EC080A773}"/>
              </a:ext>
            </a:extLst>
          </p:cNvPr>
          <p:cNvSpPr>
            <a:spLocks noGrp="1"/>
          </p:cNvSpPr>
          <p:nvPr>
            <p:ph type="dt" sz="half" idx="10"/>
          </p:nvPr>
        </p:nvSpPr>
        <p:spPr/>
        <p:txBody>
          <a:bodyPr/>
          <a:lstStyle/>
          <a:p>
            <a:fld id="{928FD70A-B43F-4365-9859-4E392C4E1EB4}" type="datetimeFigureOut">
              <a:rPr lang="fr-FR" smtClean="0"/>
              <a:t>04/12/2025</a:t>
            </a:fld>
            <a:endParaRPr lang="fr-FR"/>
          </a:p>
        </p:txBody>
      </p:sp>
      <p:sp>
        <p:nvSpPr>
          <p:cNvPr id="6" name="Espace réservé du pied de page 5">
            <a:extLst>
              <a:ext uri="{FF2B5EF4-FFF2-40B4-BE49-F238E27FC236}">
                <a16:creationId xmlns:a16="http://schemas.microsoft.com/office/drawing/2014/main" id="{6B109569-5BD2-74A4-EF08-23C9CC7CA9D2}"/>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567EB6E-0460-7816-558C-E1169ACCF8F1}"/>
              </a:ext>
            </a:extLst>
          </p:cNvPr>
          <p:cNvSpPr>
            <a:spLocks noGrp="1"/>
          </p:cNvSpPr>
          <p:nvPr>
            <p:ph type="sldNum" sz="quarter" idx="12"/>
          </p:nvPr>
        </p:nvSpPr>
        <p:spPr/>
        <p:txBody>
          <a:bodyPr/>
          <a:lstStyle/>
          <a:p>
            <a:fld id="{DEA5AAC6-AA02-4D82-9660-64BF85A399FC}" type="slidenum">
              <a:rPr lang="fr-FR" smtClean="0"/>
              <a:t>‹N°›</a:t>
            </a:fld>
            <a:endParaRPr lang="fr-FR"/>
          </a:p>
        </p:txBody>
      </p:sp>
    </p:spTree>
    <p:extLst>
      <p:ext uri="{BB962C8B-B14F-4D97-AF65-F5344CB8AC3E}">
        <p14:creationId xmlns:p14="http://schemas.microsoft.com/office/powerpoint/2010/main" val="20839408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BB73E1E-73A7-AE52-FEC0-7BA1CCB8CE8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A4659E33-5BAA-0A81-AD79-7BAC254241E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AD924247-9798-8A77-1367-193F26D128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90ED8239-6EBA-FA33-A017-A84DEE511EE8}"/>
              </a:ext>
            </a:extLst>
          </p:cNvPr>
          <p:cNvSpPr>
            <a:spLocks noGrp="1"/>
          </p:cNvSpPr>
          <p:nvPr>
            <p:ph type="dt" sz="half" idx="10"/>
          </p:nvPr>
        </p:nvSpPr>
        <p:spPr/>
        <p:txBody>
          <a:bodyPr/>
          <a:lstStyle/>
          <a:p>
            <a:fld id="{928FD70A-B43F-4365-9859-4E392C4E1EB4}" type="datetimeFigureOut">
              <a:rPr lang="fr-FR" smtClean="0"/>
              <a:t>04/12/2025</a:t>
            </a:fld>
            <a:endParaRPr lang="fr-FR"/>
          </a:p>
        </p:txBody>
      </p:sp>
      <p:sp>
        <p:nvSpPr>
          <p:cNvPr id="6" name="Espace réservé du pied de page 5">
            <a:extLst>
              <a:ext uri="{FF2B5EF4-FFF2-40B4-BE49-F238E27FC236}">
                <a16:creationId xmlns:a16="http://schemas.microsoft.com/office/drawing/2014/main" id="{BD1279B6-F5FA-562F-CBF5-621E9777BBE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46DF86C-D695-FFB3-5158-24E2DB4A01ED}"/>
              </a:ext>
            </a:extLst>
          </p:cNvPr>
          <p:cNvSpPr>
            <a:spLocks noGrp="1"/>
          </p:cNvSpPr>
          <p:nvPr>
            <p:ph type="sldNum" sz="quarter" idx="12"/>
          </p:nvPr>
        </p:nvSpPr>
        <p:spPr/>
        <p:txBody>
          <a:bodyPr/>
          <a:lstStyle/>
          <a:p>
            <a:fld id="{DEA5AAC6-AA02-4D82-9660-64BF85A399FC}" type="slidenum">
              <a:rPr lang="fr-FR" smtClean="0"/>
              <a:t>‹N°›</a:t>
            </a:fld>
            <a:endParaRPr lang="fr-FR"/>
          </a:p>
        </p:txBody>
      </p:sp>
    </p:spTree>
    <p:extLst>
      <p:ext uri="{BB962C8B-B14F-4D97-AF65-F5344CB8AC3E}">
        <p14:creationId xmlns:p14="http://schemas.microsoft.com/office/powerpoint/2010/main" val="31315586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AC4AD0A-1984-ED0A-A08B-B2EEC675C6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5648AC1E-5643-042C-35D1-62293F25E5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F27F9EC-FF9C-5C44-2C4C-CF6AB4FDB9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28FD70A-B43F-4365-9859-4E392C4E1EB4}" type="datetimeFigureOut">
              <a:rPr lang="fr-FR" smtClean="0"/>
              <a:t>04/12/2025</a:t>
            </a:fld>
            <a:endParaRPr lang="fr-FR"/>
          </a:p>
        </p:txBody>
      </p:sp>
      <p:sp>
        <p:nvSpPr>
          <p:cNvPr id="5" name="Espace réservé du pied de page 4">
            <a:extLst>
              <a:ext uri="{FF2B5EF4-FFF2-40B4-BE49-F238E27FC236}">
                <a16:creationId xmlns:a16="http://schemas.microsoft.com/office/drawing/2014/main" id="{BB054373-F09F-A4B4-FFDE-4EDB26CA30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77F2BFC7-EE25-514E-BEDA-08FD2674EA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EA5AAC6-AA02-4D82-9660-64BF85A399FC}" type="slidenum">
              <a:rPr lang="fr-FR" smtClean="0"/>
              <a:t>‹N°›</a:t>
            </a:fld>
            <a:endParaRPr lang="fr-FR"/>
          </a:p>
        </p:txBody>
      </p:sp>
    </p:spTree>
    <p:extLst>
      <p:ext uri="{BB962C8B-B14F-4D97-AF65-F5344CB8AC3E}">
        <p14:creationId xmlns:p14="http://schemas.microsoft.com/office/powerpoint/2010/main" val="42445981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n.wikipedia.org/wiki/Intelligence#cite_ref-1"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synapses-lamap.org/2020/04/02/que-peut-on-dire-de-lidee-dintelligences-multiples-et-de-son-application-en-classe/"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fr.wikipedia.org/wiki/Cybern%C3%A9tique" TargetMode="External"/><Relationship Id="rId2" Type="http://schemas.openxmlformats.org/officeDocument/2006/relationships/image" Target="../media/image38.png"/><Relationship Id="rId1" Type="http://schemas.openxmlformats.org/officeDocument/2006/relationships/slideLayout" Target="../slideLayouts/slideLayout2.xml"/><Relationship Id="rId5" Type="http://schemas.openxmlformats.org/officeDocument/2006/relationships/hyperlink" Target="https://fr.wikipedia.org/wiki/Science_de_l%27information" TargetMode="External"/><Relationship Id="rId4" Type="http://schemas.openxmlformats.org/officeDocument/2006/relationships/hyperlink" Target="https://fr.wikipedia.org/wiki/Sciences_cognitives" TargetMode="External"/></Relationships>
</file>

<file path=ppt/slides/_rels/slide3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platform.openai.com/docs/guides/text-generation" TargetMode="External"/><Relationship Id="rId2" Type="http://schemas.openxmlformats.org/officeDocument/2006/relationships/hyperlink" Target="https://moebio.com/mind/" TargetMode="External"/><Relationship Id="rId1" Type="http://schemas.openxmlformats.org/officeDocument/2006/relationships/slideLayout" Target="../slideLayouts/slideLayout2.xml"/><Relationship Id="rId4" Type="http://schemas.openxmlformats.org/officeDocument/2006/relationships/hyperlink" Target="https://poloclub.github.io/transformer-explainer/" TargetMode="External"/></Relationships>
</file>

<file path=ppt/slides/_rels/slide4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1.png"/><Relationship Id="rId4" Type="http://schemas.openxmlformats.org/officeDocument/2006/relationships/image" Target="../media/image50.png"/></Relationships>
</file>

<file path=ppt/slides/_rels/slide4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hyperlink" Target="https://en.wikipedia.org/wiki/List_of_datasets_for_machine-learning_research" TargetMode="External"/><Relationship Id="rId4" Type="http://schemas.openxmlformats.org/officeDocument/2006/relationships/hyperlink" Target="https://www.top500.org/" TargetMode="External"/></Relationships>
</file>

<file path=ppt/slides/_rels/slide48.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7.png"/></Relationships>
</file>

<file path=ppt/slides/_rels/slide5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daniellejwilliams.com/_files/ugd/a6ff55_a935f9bb9c7643f89fbe8d2836bc3504.pdf" TargetMode="External"/><Relationship Id="rId7"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emf"/><Relationship Id="rId4" Type="http://schemas.openxmlformats.org/officeDocument/2006/relationships/image" Target="../media/image8.emf"/></Relationships>
</file>

<file path=ppt/slides/_rels/slide60.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67.png"/></Relationships>
</file>

<file path=ppt/slides/_rels/slide61.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6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72.png"/></Relationships>
</file>

<file path=ppt/slides/_rels/slide64.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8" Type="http://schemas.openxmlformats.org/officeDocument/2006/relationships/hyperlink" Target="https://www.perspectives-ia.fr/wp-content/uploads/2021/02/Guide-daccompagnement-V25012021.pdf" TargetMode="External"/><Relationship Id="rId3" Type="http://schemas.openxmlformats.org/officeDocument/2006/relationships/hyperlink" Target="https://www.radiofrance.fr/franceculture/podcasts/serie-l-ia-l-intelligence-artificielle" TargetMode="External"/><Relationship Id="rId7" Type="http://schemas.openxmlformats.org/officeDocument/2006/relationships/hyperlink" Target="https://ia.ac-versailles.fr/IMG/pdf/guide_ia_-_inspe_cre_teil_-_mars_2025.pdf" TargetMode="External"/><Relationship Id="rId2" Type="http://schemas.openxmlformats.org/officeDocument/2006/relationships/hyperlink" Target="https://www.youtube.com/watch?v=dZi0ThSlM2k&amp;t=1s&amp;ab_channel=Techniquesdel%27Ing%C3%A9nieur-EditionsT.I." TargetMode="External"/><Relationship Id="rId1" Type="http://schemas.openxmlformats.org/officeDocument/2006/relationships/slideLayout" Target="../slideLayouts/slideLayout2.xml"/><Relationship Id="rId6" Type="http://schemas.openxmlformats.org/officeDocument/2006/relationships/hyperlink" Target="https://www.college-de-france.fr/fr/agenda/colloque/implications-philosophiques-de-ia" TargetMode="External"/><Relationship Id="rId5" Type="http://schemas.openxmlformats.org/officeDocument/2006/relationships/hyperlink" Target="https://www.college-de-france.fr/fr/agenda/colloque/ia-et-ses-defis" TargetMode="External"/><Relationship Id="rId10" Type="http://schemas.openxmlformats.org/officeDocument/2006/relationships/hyperlink" Target="https://youtu.be/eDY9FUT5ces?si=HYUtjPuImPzHcf0o" TargetMode="External"/><Relationship Id="rId4" Type="http://schemas.openxmlformats.org/officeDocument/2006/relationships/hyperlink" Target="https://fidle.cnrs.fr/w3/programme.html" TargetMode="External"/><Relationship Id="rId9" Type="http://schemas.openxmlformats.org/officeDocument/2006/relationships/hyperlink" Target="https://www.unige.ch/numerique/fr/plan-daction/ia1/accueil/guide-pratique-ia/"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AF1A2347-D99F-053F-FD6D-A45F05A37062}"/>
              </a:ext>
            </a:extLst>
          </p:cNvPr>
          <p:cNvSpPr txBox="1"/>
          <p:nvPr/>
        </p:nvSpPr>
        <p:spPr>
          <a:xfrm>
            <a:off x="582384" y="2105561"/>
            <a:ext cx="11027230" cy="1323439"/>
          </a:xfrm>
          <a:prstGeom prst="rect">
            <a:avLst/>
          </a:prstGeom>
          <a:noFill/>
        </p:spPr>
        <p:txBody>
          <a:bodyPr wrap="square" rtlCol="0">
            <a:spAutoFit/>
          </a:bodyPr>
          <a:lstStyle/>
          <a:p>
            <a:pPr algn="ctr"/>
            <a:r>
              <a:rPr lang="fr-FR" sz="4800" b="1" dirty="0"/>
              <a:t>Introduction à l’</a:t>
            </a:r>
            <a:r>
              <a:rPr lang="fr-FR" sz="4800" b="1" dirty="0">
                <a:solidFill>
                  <a:schemeClr val="accent1">
                    <a:lumMod val="40000"/>
                    <a:lumOff val="60000"/>
                  </a:schemeClr>
                </a:solidFill>
              </a:rPr>
              <a:t>Intelligence Artificielle</a:t>
            </a:r>
          </a:p>
          <a:p>
            <a:pPr algn="ctr"/>
            <a:r>
              <a:rPr lang="fr-FR" sz="3200" b="1" dirty="0"/>
              <a:t>Bases, concepts et histoire</a:t>
            </a:r>
          </a:p>
        </p:txBody>
      </p:sp>
      <p:pic>
        <p:nvPicPr>
          <p:cNvPr id="4" name="Image 3" descr="Une image contenant texte, Police, capture d’écran, Graphique&#10;&#10;Le contenu généré par l’IA peut être incorrect.">
            <a:extLst>
              <a:ext uri="{FF2B5EF4-FFF2-40B4-BE49-F238E27FC236}">
                <a16:creationId xmlns:a16="http://schemas.microsoft.com/office/drawing/2014/main" id="{C5F77749-9E82-B0B9-0034-6F823AB514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6665" y="3839979"/>
            <a:ext cx="1658669" cy="1770604"/>
          </a:xfrm>
          <a:prstGeom prst="rect">
            <a:avLst/>
          </a:prstGeom>
        </p:spPr>
      </p:pic>
      <p:sp>
        <p:nvSpPr>
          <p:cNvPr id="3" name="Espace réservé de la date 2">
            <a:extLst>
              <a:ext uri="{FF2B5EF4-FFF2-40B4-BE49-F238E27FC236}">
                <a16:creationId xmlns:a16="http://schemas.microsoft.com/office/drawing/2014/main" id="{E7AB4B64-723D-BE2B-B851-59025877323D}"/>
              </a:ext>
            </a:extLst>
          </p:cNvPr>
          <p:cNvSpPr>
            <a:spLocks noGrp="1"/>
          </p:cNvSpPr>
          <p:nvPr>
            <p:ph type="dt" sz="half" idx="10"/>
          </p:nvPr>
        </p:nvSpPr>
        <p:spPr/>
        <p:txBody>
          <a:bodyPr/>
          <a:lstStyle/>
          <a:p>
            <a:fld id="{1EA50B80-2F59-4989-A4CC-00F2D6525379}" type="datetime1">
              <a:rPr lang="fr-FR" smtClean="0"/>
              <a:t>04/12/2025</a:t>
            </a:fld>
            <a:endParaRPr lang="fr-FR"/>
          </a:p>
        </p:txBody>
      </p:sp>
    </p:spTree>
    <p:extLst>
      <p:ext uri="{BB962C8B-B14F-4D97-AF65-F5344CB8AC3E}">
        <p14:creationId xmlns:p14="http://schemas.microsoft.com/office/powerpoint/2010/main" val="4983957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 10" descr="Une image contenant texte, fleur, plante&#10;&#10;Le contenu généré par l’IA peut être incorrect.">
            <a:extLst>
              <a:ext uri="{FF2B5EF4-FFF2-40B4-BE49-F238E27FC236}">
                <a16:creationId xmlns:a16="http://schemas.microsoft.com/office/drawing/2014/main" id="{707DE7FC-8F0C-85CB-8381-4A1C33F2A5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998" y="590784"/>
            <a:ext cx="11190003" cy="5664320"/>
          </a:xfrm>
          <a:prstGeom prst="rect">
            <a:avLst/>
          </a:prstGeom>
        </p:spPr>
      </p:pic>
      <p:sp>
        <p:nvSpPr>
          <p:cNvPr id="2" name="ZoneTexte 1">
            <a:extLst>
              <a:ext uri="{FF2B5EF4-FFF2-40B4-BE49-F238E27FC236}">
                <a16:creationId xmlns:a16="http://schemas.microsoft.com/office/drawing/2014/main" id="{0186D7DE-2B0E-A223-A493-A536673D8DEF}"/>
              </a:ext>
            </a:extLst>
          </p:cNvPr>
          <p:cNvSpPr txBox="1"/>
          <p:nvPr/>
        </p:nvSpPr>
        <p:spPr>
          <a:xfrm>
            <a:off x="947057" y="6340929"/>
            <a:ext cx="5883729" cy="369332"/>
          </a:xfrm>
          <a:prstGeom prst="rect">
            <a:avLst/>
          </a:prstGeom>
          <a:noFill/>
        </p:spPr>
        <p:txBody>
          <a:bodyPr wrap="square" rtlCol="0">
            <a:spAutoFit/>
          </a:bodyPr>
          <a:lstStyle/>
          <a:p>
            <a:r>
              <a:rPr lang="fr-FR" dirty="0">
                <a:hlinkClick r:id="rId4" tooltip="Wikipedia"/>
              </a:rPr>
              <a:t>https://en.wikipedia.org/wiki/Intelligence#cite_ref-1</a:t>
            </a:r>
            <a:endParaRPr lang="fr-FR" dirty="0"/>
          </a:p>
        </p:txBody>
      </p:sp>
    </p:spTree>
    <p:extLst>
      <p:ext uri="{BB962C8B-B14F-4D97-AF65-F5344CB8AC3E}">
        <p14:creationId xmlns:p14="http://schemas.microsoft.com/office/powerpoint/2010/main" val="13821891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texte, carte de visite, Police, capture d’écran&#10;&#10;Le contenu généré par l’IA peut être incorrect.">
            <a:extLst>
              <a:ext uri="{FF2B5EF4-FFF2-40B4-BE49-F238E27FC236}">
                <a16:creationId xmlns:a16="http://schemas.microsoft.com/office/drawing/2014/main" id="{7D9CB265-0CB1-15A6-3A8A-CF99ED2E9F4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3894" y="702530"/>
            <a:ext cx="11404212" cy="5452939"/>
          </a:xfrm>
        </p:spPr>
      </p:pic>
    </p:spTree>
    <p:extLst>
      <p:ext uri="{BB962C8B-B14F-4D97-AF65-F5344CB8AC3E}">
        <p14:creationId xmlns:p14="http://schemas.microsoft.com/office/powerpoint/2010/main" val="2980549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B3414F90-C43E-9BFF-8805-D56E5AB492A5}"/>
              </a:ext>
            </a:extLst>
          </p:cNvPr>
          <p:cNvSpPr>
            <a:spLocks noGrp="1"/>
          </p:cNvSpPr>
          <p:nvPr>
            <p:ph idx="1"/>
          </p:nvPr>
        </p:nvSpPr>
        <p:spPr>
          <a:xfrm>
            <a:off x="772391" y="238991"/>
            <a:ext cx="10515600" cy="5817734"/>
          </a:xfrm>
        </p:spPr>
        <p:txBody>
          <a:bodyPr>
            <a:normAutofit/>
          </a:bodyPr>
          <a:lstStyle/>
          <a:p>
            <a:pPr marL="0" indent="0">
              <a:buNone/>
            </a:pPr>
            <a:r>
              <a:rPr lang="fr-FR" sz="2400" dirty="0"/>
              <a:t>D'un point de vue plus scientifique, </a:t>
            </a:r>
            <a:r>
              <a:rPr lang="fr-FR" sz="2400" b="1" dirty="0"/>
              <a:t>Howard Gardner </a:t>
            </a:r>
            <a:r>
              <a:rPr lang="fr-FR" sz="2400" dirty="0"/>
              <a:t>(</a:t>
            </a:r>
            <a:r>
              <a:rPr lang="fr-FR" sz="2400" i="1" dirty="0"/>
              <a:t>Gardner, H. Intelligences multiples -1993</a:t>
            </a:r>
            <a:r>
              <a:rPr lang="fr-FR" i="1" dirty="0"/>
              <a:t>)</a:t>
            </a:r>
            <a:r>
              <a:rPr lang="fr-FR" sz="2400" dirty="0"/>
              <a:t>à travers sa théorie des intelligences multiples, discute aujourd'hui de 8 types d'intelligence :</a:t>
            </a:r>
          </a:p>
          <a:p>
            <a:r>
              <a:rPr lang="fr-FR" sz="2400" dirty="0"/>
              <a:t>L'intelligence linguistique (ou capacité à s'exprimer)</a:t>
            </a:r>
          </a:p>
          <a:p>
            <a:r>
              <a:rPr lang="fr-FR" sz="2400" dirty="0"/>
              <a:t>l'intelligence logico-mathématique (ou capacité à penser de manière abstraite et à raisonner)</a:t>
            </a:r>
          </a:p>
          <a:p>
            <a:r>
              <a:rPr lang="fr-FR" sz="2400" dirty="0"/>
              <a:t>l'intelligence intrapersonnelle (ou capacité à se connaître soi-même)</a:t>
            </a:r>
          </a:p>
          <a:p>
            <a:r>
              <a:rPr lang="fr-FR" sz="2400" dirty="0"/>
              <a:t>l'intelligence interpersonnelle (ou capacité à interagir les uns avec les autres)</a:t>
            </a:r>
          </a:p>
          <a:p>
            <a:r>
              <a:rPr lang="fr-FR" sz="2400" dirty="0"/>
              <a:t>l'intelligence kinesthésique (ou capacité à utiliser son corps)</a:t>
            </a:r>
          </a:p>
          <a:p>
            <a:r>
              <a:rPr lang="fr-FR" sz="2400" dirty="0"/>
              <a:t>l'intelligence musicale (ou capacité à créer, reproduire, reconnaître des sons, des rythmes, des mélodies)</a:t>
            </a:r>
          </a:p>
          <a:p>
            <a:r>
              <a:rPr lang="fr-FR" sz="2400" dirty="0"/>
              <a:t>l'intelligence visuelle et spatiale (ou capacité à se repérer dans l'espace)</a:t>
            </a:r>
          </a:p>
          <a:p>
            <a:r>
              <a:rPr lang="fr-FR" sz="2400" dirty="0"/>
              <a:t> l'intelligence naturelle (ou capacité à comprendre et à interagir avec la nature)</a:t>
            </a:r>
          </a:p>
        </p:txBody>
      </p:sp>
      <p:sp>
        <p:nvSpPr>
          <p:cNvPr id="2" name="ZoneTexte 1">
            <a:extLst>
              <a:ext uri="{FF2B5EF4-FFF2-40B4-BE49-F238E27FC236}">
                <a16:creationId xmlns:a16="http://schemas.microsoft.com/office/drawing/2014/main" id="{18BE86E4-6FC2-173A-702C-22A2DEC7A452}"/>
              </a:ext>
            </a:extLst>
          </p:cNvPr>
          <p:cNvSpPr txBox="1"/>
          <p:nvPr/>
        </p:nvSpPr>
        <p:spPr>
          <a:xfrm>
            <a:off x="1039586" y="6056725"/>
            <a:ext cx="9601200" cy="646331"/>
          </a:xfrm>
          <a:prstGeom prst="rect">
            <a:avLst/>
          </a:prstGeom>
          <a:noFill/>
        </p:spPr>
        <p:txBody>
          <a:bodyPr wrap="square" rtlCol="0">
            <a:spAutoFit/>
          </a:bodyPr>
          <a:lstStyle/>
          <a:p>
            <a:r>
              <a:rPr lang="fr-FR" dirty="0">
                <a:hlinkClick r:id="rId3"/>
              </a:rPr>
              <a:t>https://synapses-lamap.org/2020/04/02/que-peut-on-dire-de-lidee-dintelligences-multiples-et-de-son-application-en-classe/</a:t>
            </a:r>
            <a:endParaRPr lang="fr-FR" dirty="0"/>
          </a:p>
        </p:txBody>
      </p:sp>
    </p:spTree>
    <p:extLst>
      <p:ext uri="{BB962C8B-B14F-4D97-AF65-F5344CB8AC3E}">
        <p14:creationId xmlns:p14="http://schemas.microsoft.com/office/powerpoint/2010/main" val="1822218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A4F9122-7641-F3C6-01F0-CAE64C3F99A8}"/>
              </a:ext>
            </a:extLst>
          </p:cNvPr>
          <p:cNvSpPr>
            <a:spLocks noGrp="1"/>
          </p:cNvSpPr>
          <p:nvPr>
            <p:ph type="title"/>
          </p:nvPr>
        </p:nvSpPr>
        <p:spPr>
          <a:xfrm>
            <a:off x="838200" y="365126"/>
            <a:ext cx="10515600" cy="952046"/>
          </a:xfrm>
        </p:spPr>
        <p:txBody>
          <a:bodyPr>
            <a:normAutofit fontScale="90000"/>
          </a:bodyPr>
          <a:lstStyle/>
          <a:p>
            <a:r>
              <a:rPr lang="fr-FR" sz="3100" b="1" dirty="0"/>
              <a:t>L'intelligence artificielle, de quelle forme d'intelligence s'agit-il ?</a:t>
            </a:r>
            <a:br>
              <a:rPr lang="fr-FR" b="1" dirty="0"/>
            </a:br>
            <a:endParaRPr lang="fr-FR" dirty="0"/>
          </a:p>
        </p:txBody>
      </p:sp>
      <p:sp>
        <p:nvSpPr>
          <p:cNvPr id="3" name="Espace réservé du contenu 2">
            <a:extLst>
              <a:ext uri="{FF2B5EF4-FFF2-40B4-BE49-F238E27FC236}">
                <a16:creationId xmlns:a16="http://schemas.microsoft.com/office/drawing/2014/main" id="{C9D63AC6-1A80-843F-5968-CD63AC32DE74}"/>
              </a:ext>
            </a:extLst>
          </p:cNvPr>
          <p:cNvSpPr>
            <a:spLocks noGrp="1"/>
          </p:cNvSpPr>
          <p:nvPr>
            <p:ph idx="1"/>
          </p:nvPr>
        </p:nvSpPr>
        <p:spPr>
          <a:xfrm>
            <a:off x="838200" y="1028700"/>
            <a:ext cx="10515600" cy="5148263"/>
          </a:xfrm>
        </p:spPr>
        <p:txBody>
          <a:bodyPr/>
          <a:lstStyle/>
          <a:p>
            <a:pPr marL="0" indent="0">
              <a:buNone/>
            </a:pPr>
            <a:r>
              <a:rPr lang="fr-FR" dirty="0"/>
              <a:t> l'intelligence artificielle est </a:t>
            </a:r>
            <a:r>
              <a:rPr lang="fr-FR" b="1" dirty="0">
                <a:solidFill>
                  <a:schemeClr val="tx2">
                    <a:lumMod val="75000"/>
                    <a:lumOff val="25000"/>
                  </a:schemeClr>
                </a:solidFill>
              </a:rPr>
              <a:t>« l'ensemble des théories et des techniques mises en œuvre pour créer des machines capables de simuler l'intelligence humaine</a:t>
            </a:r>
            <a:r>
              <a:rPr lang="fr-FR" dirty="0"/>
              <a:t> »</a:t>
            </a:r>
          </a:p>
          <a:p>
            <a:pPr marL="0" indent="0">
              <a:buNone/>
            </a:pPr>
            <a:endParaRPr lang="fr-FR" dirty="0"/>
          </a:p>
          <a:p>
            <a:pPr marL="0" indent="0">
              <a:buNone/>
            </a:pPr>
            <a:r>
              <a:rPr lang="fr-FR" dirty="0"/>
              <a:t>les grands principes de la logique et du raisonnement, que sont les principes de déduction, d'induction ou d'inférence que nous utilisons dans notre raisonnement quotidien pour prendre des décisions, sont également les grands principes des familles de méthodes de l'IA.</a:t>
            </a:r>
          </a:p>
          <a:p>
            <a:pPr marL="0" indent="0">
              <a:buNone/>
            </a:pPr>
            <a:endParaRPr lang="fr-FR" dirty="0"/>
          </a:p>
          <a:p>
            <a:pPr marL="0" indent="0">
              <a:buNone/>
            </a:pPr>
            <a:endParaRPr lang="fr-FR" dirty="0"/>
          </a:p>
        </p:txBody>
      </p:sp>
    </p:spTree>
    <p:extLst>
      <p:ext uri="{BB962C8B-B14F-4D97-AF65-F5344CB8AC3E}">
        <p14:creationId xmlns:p14="http://schemas.microsoft.com/office/powerpoint/2010/main" val="243116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37A9BE97-A16F-A3C6-74E1-A3AD2BF980D5}"/>
              </a:ext>
            </a:extLst>
          </p:cNvPr>
          <p:cNvPicPr>
            <a:picLocks noChangeAspect="1"/>
          </p:cNvPicPr>
          <p:nvPr/>
        </p:nvPicPr>
        <p:blipFill>
          <a:blip r:embed="rId2"/>
          <a:stretch>
            <a:fillRect/>
          </a:stretch>
        </p:blipFill>
        <p:spPr>
          <a:xfrm>
            <a:off x="1452562" y="721995"/>
            <a:ext cx="9286875" cy="5048250"/>
          </a:xfrm>
          <a:prstGeom prst="rect">
            <a:avLst/>
          </a:prstGeom>
        </p:spPr>
      </p:pic>
    </p:spTree>
    <p:extLst>
      <p:ext uri="{BB962C8B-B14F-4D97-AF65-F5344CB8AC3E}">
        <p14:creationId xmlns:p14="http://schemas.microsoft.com/office/powerpoint/2010/main" val="24821109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9757C36-94B9-3263-2A5C-6BD5B7E8F2EC}"/>
              </a:ext>
            </a:extLst>
          </p:cNvPr>
          <p:cNvSpPr>
            <a:spLocks noGrp="1"/>
          </p:cNvSpPr>
          <p:nvPr>
            <p:ph type="title"/>
          </p:nvPr>
        </p:nvSpPr>
        <p:spPr>
          <a:xfrm>
            <a:off x="293915" y="75158"/>
            <a:ext cx="10515600" cy="1325563"/>
          </a:xfrm>
        </p:spPr>
        <p:txBody>
          <a:bodyPr>
            <a:normAutofit/>
          </a:bodyPr>
          <a:lstStyle/>
          <a:p>
            <a:r>
              <a:rPr lang="fr-FR" sz="3600" dirty="0"/>
              <a:t>Mais ce n’est pas que ça !</a:t>
            </a:r>
          </a:p>
        </p:txBody>
      </p:sp>
      <p:pic>
        <p:nvPicPr>
          <p:cNvPr id="5" name="Espace réservé du contenu 4">
            <a:extLst>
              <a:ext uri="{FF2B5EF4-FFF2-40B4-BE49-F238E27FC236}">
                <a16:creationId xmlns:a16="http://schemas.microsoft.com/office/drawing/2014/main" id="{846FB55E-94C3-B6D7-A7DF-D7720A5288F5}"/>
              </a:ext>
            </a:extLst>
          </p:cNvPr>
          <p:cNvPicPr>
            <a:picLocks noGrp="1" noChangeAspect="1"/>
          </p:cNvPicPr>
          <p:nvPr>
            <p:ph idx="1"/>
          </p:nvPr>
        </p:nvPicPr>
        <p:blipFill>
          <a:blip r:embed="rId2"/>
          <a:stretch>
            <a:fillRect/>
          </a:stretch>
        </p:blipFill>
        <p:spPr>
          <a:xfrm>
            <a:off x="2159336" y="1135174"/>
            <a:ext cx="7873328" cy="5188747"/>
          </a:xfrm>
        </p:spPr>
      </p:pic>
    </p:spTree>
    <p:extLst>
      <p:ext uri="{BB962C8B-B14F-4D97-AF65-F5344CB8AC3E}">
        <p14:creationId xmlns:p14="http://schemas.microsoft.com/office/powerpoint/2010/main" val="4032070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197E26C9-3976-EA41-A987-F05010D263DA}"/>
              </a:ext>
            </a:extLst>
          </p:cNvPr>
          <p:cNvPicPr>
            <a:picLocks noGrp="1" noChangeAspect="1"/>
          </p:cNvPicPr>
          <p:nvPr>
            <p:ph idx="1"/>
          </p:nvPr>
        </p:nvPicPr>
        <p:blipFill>
          <a:blip r:embed="rId2"/>
          <a:stretch>
            <a:fillRect/>
          </a:stretch>
        </p:blipFill>
        <p:spPr>
          <a:xfrm>
            <a:off x="498911" y="506186"/>
            <a:ext cx="11194178" cy="5845628"/>
          </a:xfrm>
        </p:spPr>
      </p:pic>
    </p:spTree>
    <p:extLst>
      <p:ext uri="{BB962C8B-B14F-4D97-AF65-F5344CB8AC3E}">
        <p14:creationId xmlns:p14="http://schemas.microsoft.com/office/powerpoint/2010/main" val="40703461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8C373EEF-FB2D-800B-75DB-8EFEA52BF6D6}"/>
              </a:ext>
            </a:extLst>
          </p:cNvPr>
          <p:cNvPicPr>
            <a:picLocks noGrp="1" noChangeAspect="1"/>
          </p:cNvPicPr>
          <p:nvPr>
            <p:ph idx="1"/>
          </p:nvPr>
        </p:nvPicPr>
        <p:blipFill>
          <a:blip r:embed="rId2"/>
          <a:stretch>
            <a:fillRect/>
          </a:stretch>
        </p:blipFill>
        <p:spPr>
          <a:xfrm>
            <a:off x="79709" y="195944"/>
            <a:ext cx="12032581" cy="5480277"/>
          </a:xfrm>
        </p:spPr>
      </p:pic>
    </p:spTree>
    <p:extLst>
      <p:ext uri="{BB962C8B-B14F-4D97-AF65-F5344CB8AC3E}">
        <p14:creationId xmlns:p14="http://schemas.microsoft.com/office/powerpoint/2010/main" val="22102728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F362E7DD-2C3C-B26C-4CA4-2C2C7E14166F}"/>
              </a:ext>
            </a:extLst>
          </p:cNvPr>
          <p:cNvPicPr>
            <a:picLocks noGrp="1" noChangeAspect="1"/>
          </p:cNvPicPr>
          <p:nvPr>
            <p:ph idx="1"/>
          </p:nvPr>
        </p:nvPicPr>
        <p:blipFill>
          <a:blip r:embed="rId2"/>
          <a:stretch>
            <a:fillRect/>
          </a:stretch>
        </p:blipFill>
        <p:spPr>
          <a:xfrm>
            <a:off x="93133" y="114300"/>
            <a:ext cx="11472092" cy="6057900"/>
          </a:xfrm>
        </p:spPr>
      </p:pic>
    </p:spTree>
    <p:extLst>
      <p:ext uri="{BB962C8B-B14F-4D97-AF65-F5344CB8AC3E}">
        <p14:creationId xmlns:p14="http://schemas.microsoft.com/office/powerpoint/2010/main" val="13328206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9" name="Espace réservé du contenu 8">
            <a:extLst>
              <a:ext uri="{FF2B5EF4-FFF2-40B4-BE49-F238E27FC236}">
                <a16:creationId xmlns:a16="http://schemas.microsoft.com/office/drawing/2014/main" id="{E988C437-B775-EADD-D32E-6DDEED2AF6A8}"/>
              </a:ext>
            </a:extLst>
          </p:cNvPr>
          <p:cNvPicPr>
            <a:picLocks noGrp="1" noChangeAspect="1"/>
          </p:cNvPicPr>
          <p:nvPr>
            <p:ph idx="1"/>
          </p:nvPr>
        </p:nvPicPr>
        <p:blipFill>
          <a:blip r:embed="rId2"/>
          <a:stretch>
            <a:fillRect/>
          </a:stretch>
        </p:blipFill>
        <p:spPr>
          <a:xfrm>
            <a:off x="824699" y="188756"/>
            <a:ext cx="10542601" cy="6480488"/>
          </a:xfrm>
        </p:spPr>
      </p:pic>
    </p:spTree>
    <p:extLst>
      <p:ext uri="{BB962C8B-B14F-4D97-AF65-F5344CB8AC3E}">
        <p14:creationId xmlns:p14="http://schemas.microsoft.com/office/powerpoint/2010/main" val="1634646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C2C134E9-B24E-ACF0-5C65-45C4E86D8104}"/>
              </a:ext>
            </a:extLst>
          </p:cNvPr>
          <p:cNvSpPr>
            <a:spLocks noGrp="1"/>
          </p:cNvSpPr>
          <p:nvPr>
            <p:ph idx="1"/>
          </p:nvPr>
        </p:nvSpPr>
        <p:spPr>
          <a:xfrm>
            <a:off x="757687" y="870969"/>
            <a:ext cx="10515600" cy="4351338"/>
          </a:xfrm>
        </p:spPr>
        <p:txBody>
          <a:bodyPr/>
          <a:lstStyle/>
          <a:p>
            <a:r>
              <a:rPr lang="fr-FR" sz="4000" b="1"/>
              <a:t>C'est quoi l'IA pour vous ?</a:t>
            </a:r>
          </a:p>
          <a:p>
            <a:pPr marL="0" indent="0">
              <a:buNone/>
            </a:pPr>
            <a:endParaRPr lang="fr-FR"/>
          </a:p>
          <a:p>
            <a:pPr lvl="0" fontAlgn="base"/>
            <a:r>
              <a:rPr lang="fr-FR"/>
              <a:t>Tour de table rapide : "Citez une IA que vous connaissez ou utilisez au quotidien." (Ex: GPS, Siri/Gemini, Netflix, </a:t>
            </a:r>
            <a:r>
              <a:rPr lang="fr-FR" err="1"/>
              <a:t>ChatGPT</a:t>
            </a:r>
            <a:r>
              <a:rPr lang="fr-FR"/>
              <a:t>, </a:t>
            </a:r>
            <a:r>
              <a:rPr lang="fr-FR" err="1"/>
              <a:t>Midjourney</a:t>
            </a:r>
            <a:r>
              <a:rPr lang="fr-FR"/>
              <a:t>...).</a:t>
            </a:r>
          </a:p>
          <a:p>
            <a:pPr lvl="0" fontAlgn="base"/>
            <a:r>
              <a:rPr lang="fr-FR" b="1"/>
              <a:t>Discussion :</a:t>
            </a:r>
            <a:r>
              <a:rPr lang="fr-FR"/>
              <a:t> Qu'est-ce que ces outils ont en commun ? Quelles sont vos premières impressions (enthousiasme, méfiance) ?</a:t>
            </a:r>
          </a:p>
          <a:p>
            <a:pPr lvl="0" fontAlgn="base"/>
            <a:r>
              <a:rPr lang="fr-FR" b="1"/>
              <a:t>Et pourquoi faire ?</a:t>
            </a:r>
          </a:p>
          <a:p>
            <a:pPr marL="0" indent="0">
              <a:buNone/>
            </a:pPr>
            <a:endParaRPr lang="fr-FR"/>
          </a:p>
        </p:txBody>
      </p:sp>
    </p:spTree>
    <p:extLst>
      <p:ext uri="{BB962C8B-B14F-4D97-AF65-F5344CB8AC3E}">
        <p14:creationId xmlns:p14="http://schemas.microsoft.com/office/powerpoint/2010/main" val="42242667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Espace réservé du contenu 4" descr="Une image contenant texte, capture d’écran, ligne, Police&#10;&#10;Le contenu généré par l’IA peut être incorrect.">
            <a:extLst>
              <a:ext uri="{FF2B5EF4-FFF2-40B4-BE49-F238E27FC236}">
                <a16:creationId xmlns:a16="http://schemas.microsoft.com/office/drawing/2014/main" id="{ACC15FC6-BB35-C962-7796-E9347C88FC15}"/>
              </a:ext>
            </a:extLst>
          </p:cNvPr>
          <p:cNvPicPr>
            <a:picLocks noGrp="1" noChangeAspect="1"/>
          </p:cNvPicPr>
          <p:nvPr>
            <p:ph idx="1"/>
          </p:nvPr>
        </p:nvPicPr>
        <p:blipFill>
          <a:blip r:embed="rId2"/>
          <a:srcRect b="5875"/>
          <a:stretch>
            <a:fillRect/>
          </a:stretch>
        </p:blipFill>
        <p:spPr>
          <a:xfrm>
            <a:off x="20" y="1282"/>
            <a:ext cx="12191980" cy="6856718"/>
          </a:xfrm>
          <a:prstGeom prst="rect">
            <a:avLst/>
          </a:prstGeom>
        </p:spPr>
      </p:pic>
    </p:spTree>
    <p:extLst>
      <p:ext uri="{BB962C8B-B14F-4D97-AF65-F5344CB8AC3E}">
        <p14:creationId xmlns:p14="http://schemas.microsoft.com/office/powerpoint/2010/main" val="1910424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Espace réservé du contenu 2">
            <a:extLst>
              <a:ext uri="{FF2B5EF4-FFF2-40B4-BE49-F238E27FC236}">
                <a16:creationId xmlns:a16="http://schemas.microsoft.com/office/drawing/2014/main" id="{F736EFE7-41CF-9B01-6E72-A36661D63B82}"/>
              </a:ext>
            </a:extLst>
          </p:cNvPr>
          <p:cNvSpPr>
            <a:spLocks noGrp="1"/>
          </p:cNvSpPr>
          <p:nvPr>
            <p:ph idx="1"/>
          </p:nvPr>
        </p:nvSpPr>
        <p:spPr/>
        <p:txBody>
          <a:bodyPr/>
          <a:lstStyle/>
          <a:p>
            <a:endParaRPr lang="fr-FR"/>
          </a:p>
        </p:txBody>
      </p:sp>
      <p:pic>
        <p:nvPicPr>
          <p:cNvPr id="5" name="Image 4">
            <a:extLst>
              <a:ext uri="{FF2B5EF4-FFF2-40B4-BE49-F238E27FC236}">
                <a16:creationId xmlns:a16="http://schemas.microsoft.com/office/drawing/2014/main" id="{C9EB3246-0EA9-A05D-3100-D04223B1E746}"/>
              </a:ext>
            </a:extLst>
          </p:cNvPr>
          <p:cNvPicPr>
            <a:picLocks noChangeAspect="1"/>
          </p:cNvPicPr>
          <p:nvPr/>
        </p:nvPicPr>
        <p:blipFill>
          <a:blip r:embed="rId2"/>
          <a:stretch>
            <a:fillRect/>
          </a:stretch>
        </p:blipFill>
        <p:spPr>
          <a:xfrm>
            <a:off x="381000" y="352425"/>
            <a:ext cx="11430000" cy="6153150"/>
          </a:xfrm>
          <a:prstGeom prst="rect">
            <a:avLst/>
          </a:prstGeom>
        </p:spPr>
      </p:pic>
    </p:spTree>
    <p:extLst>
      <p:ext uri="{BB962C8B-B14F-4D97-AF65-F5344CB8AC3E}">
        <p14:creationId xmlns:p14="http://schemas.microsoft.com/office/powerpoint/2010/main" val="13652034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CB7A1DBC-0A1E-2171-0B61-6C52DCA256B5}"/>
              </a:ext>
            </a:extLst>
          </p:cNvPr>
          <p:cNvPicPr>
            <a:picLocks noGrp="1" noChangeAspect="1"/>
          </p:cNvPicPr>
          <p:nvPr>
            <p:ph idx="1"/>
          </p:nvPr>
        </p:nvPicPr>
        <p:blipFill>
          <a:blip r:embed="rId2"/>
          <a:stretch>
            <a:fillRect/>
          </a:stretch>
        </p:blipFill>
        <p:spPr>
          <a:xfrm>
            <a:off x="969838" y="138187"/>
            <a:ext cx="10252324" cy="6581626"/>
          </a:xfrm>
        </p:spPr>
      </p:pic>
    </p:spTree>
    <p:extLst>
      <p:ext uri="{BB962C8B-B14F-4D97-AF65-F5344CB8AC3E}">
        <p14:creationId xmlns:p14="http://schemas.microsoft.com/office/powerpoint/2010/main" val="32480537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Espace réservé du contenu 4" descr="Une image contenant texte, diagramme, ligne, Police&#10;&#10;Le contenu généré par l’IA peut être incorrect.">
            <a:extLst>
              <a:ext uri="{FF2B5EF4-FFF2-40B4-BE49-F238E27FC236}">
                <a16:creationId xmlns:a16="http://schemas.microsoft.com/office/drawing/2014/main" id="{9C0A621D-93B9-3630-0750-6B258F54AE39}"/>
              </a:ext>
            </a:extLst>
          </p:cNvPr>
          <p:cNvPicPr>
            <a:picLocks noGrp="1" noChangeAspect="1"/>
          </p:cNvPicPr>
          <p:nvPr>
            <p:ph idx="1"/>
          </p:nvPr>
        </p:nvPicPr>
        <p:blipFill>
          <a:blip r:embed="rId2"/>
          <a:srcRect b="900"/>
          <a:stretch>
            <a:fillRect/>
          </a:stretch>
        </p:blipFill>
        <p:spPr>
          <a:xfrm>
            <a:off x="20" y="1282"/>
            <a:ext cx="12191980" cy="6856718"/>
          </a:xfrm>
          <a:prstGeom prst="rect">
            <a:avLst/>
          </a:prstGeom>
        </p:spPr>
      </p:pic>
    </p:spTree>
    <p:extLst>
      <p:ext uri="{BB962C8B-B14F-4D97-AF65-F5344CB8AC3E}">
        <p14:creationId xmlns:p14="http://schemas.microsoft.com/office/powerpoint/2010/main" val="32473408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Espace réservé du contenu 4" descr="Une image contenant texte, capture d’écran, Police, diagramme&#10;&#10;Le contenu généré par l’IA peut être incorrect.">
            <a:extLst>
              <a:ext uri="{FF2B5EF4-FFF2-40B4-BE49-F238E27FC236}">
                <a16:creationId xmlns:a16="http://schemas.microsoft.com/office/drawing/2014/main" id="{0BA84F4D-2041-09EF-601B-87C4D11B756A}"/>
              </a:ext>
            </a:extLst>
          </p:cNvPr>
          <p:cNvPicPr>
            <a:picLocks noGrp="1" noChangeAspect="1"/>
          </p:cNvPicPr>
          <p:nvPr>
            <p:ph idx="1"/>
          </p:nvPr>
        </p:nvPicPr>
        <p:blipFill>
          <a:blip r:embed="rId2"/>
          <a:srcRect r="-1" b="4202"/>
          <a:stretch>
            <a:fillRect/>
          </a:stretch>
        </p:blipFill>
        <p:spPr>
          <a:xfrm>
            <a:off x="547545" y="547545"/>
            <a:ext cx="11088962" cy="5762910"/>
          </a:xfrm>
          <a:prstGeom prst="rect">
            <a:avLst/>
          </a:prstGeom>
        </p:spPr>
      </p:pic>
      <p:pic>
        <p:nvPicPr>
          <p:cNvPr id="6" name="Image 5">
            <a:extLst>
              <a:ext uri="{FF2B5EF4-FFF2-40B4-BE49-F238E27FC236}">
                <a16:creationId xmlns:a16="http://schemas.microsoft.com/office/drawing/2014/main" id="{A365D67D-3188-97D8-45D6-68B769A3CF32}"/>
              </a:ext>
            </a:extLst>
          </p:cNvPr>
          <p:cNvPicPr>
            <a:picLocks noChangeAspect="1"/>
          </p:cNvPicPr>
          <p:nvPr/>
        </p:nvPicPr>
        <p:blipFill>
          <a:blip r:embed="rId3"/>
          <a:stretch>
            <a:fillRect/>
          </a:stretch>
        </p:blipFill>
        <p:spPr>
          <a:xfrm>
            <a:off x="186253" y="224990"/>
            <a:ext cx="11819493" cy="6408019"/>
          </a:xfrm>
          <a:prstGeom prst="rect">
            <a:avLst/>
          </a:prstGeom>
        </p:spPr>
      </p:pic>
    </p:spTree>
    <p:extLst>
      <p:ext uri="{BB962C8B-B14F-4D97-AF65-F5344CB8AC3E}">
        <p14:creationId xmlns:p14="http://schemas.microsoft.com/office/powerpoint/2010/main" val="27702691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CAD73D8D-3528-57BF-36A0-2086C90ACEA1}"/>
              </a:ext>
            </a:extLst>
          </p:cNvPr>
          <p:cNvPicPr>
            <a:picLocks noGrp="1" noChangeAspect="1"/>
          </p:cNvPicPr>
          <p:nvPr>
            <p:ph idx="1"/>
          </p:nvPr>
        </p:nvPicPr>
        <p:blipFill>
          <a:blip r:embed="rId2"/>
          <a:stretch>
            <a:fillRect/>
          </a:stretch>
        </p:blipFill>
        <p:spPr>
          <a:xfrm>
            <a:off x="808264" y="110172"/>
            <a:ext cx="10575471" cy="6637656"/>
          </a:xfrm>
        </p:spPr>
      </p:pic>
    </p:spTree>
    <p:extLst>
      <p:ext uri="{BB962C8B-B14F-4D97-AF65-F5344CB8AC3E}">
        <p14:creationId xmlns:p14="http://schemas.microsoft.com/office/powerpoint/2010/main" val="35094496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5425245-28C7-03F7-8C4C-FBA3B023B9B8}"/>
              </a:ext>
            </a:extLst>
          </p:cNvPr>
          <p:cNvSpPr>
            <a:spLocks noGrp="1"/>
          </p:cNvSpPr>
          <p:nvPr>
            <p:ph type="title"/>
          </p:nvPr>
        </p:nvSpPr>
        <p:spPr>
          <a:xfrm>
            <a:off x="838200" y="365125"/>
            <a:ext cx="10515600" cy="522061"/>
          </a:xfrm>
        </p:spPr>
        <p:txBody>
          <a:bodyPr>
            <a:normAutofit fontScale="90000"/>
          </a:bodyPr>
          <a:lstStyle/>
          <a:p>
            <a:r>
              <a:rPr lang="fr-FR" sz="3600" dirty="0"/>
              <a:t>Tout n’est pas linéaire</a:t>
            </a:r>
          </a:p>
        </p:txBody>
      </p:sp>
      <p:pic>
        <p:nvPicPr>
          <p:cNvPr id="5" name="Espace réservé du contenu 4">
            <a:extLst>
              <a:ext uri="{FF2B5EF4-FFF2-40B4-BE49-F238E27FC236}">
                <a16:creationId xmlns:a16="http://schemas.microsoft.com/office/drawing/2014/main" id="{0D5B2A88-3683-6535-0B98-DB6D95DAB5DD}"/>
              </a:ext>
            </a:extLst>
          </p:cNvPr>
          <p:cNvPicPr>
            <a:picLocks noGrp="1" noChangeAspect="1"/>
          </p:cNvPicPr>
          <p:nvPr>
            <p:ph idx="1"/>
          </p:nvPr>
        </p:nvPicPr>
        <p:blipFill>
          <a:blip r:embed="rId2"/>
          <a:stretch>
            <a:fillRect/>
          </a:stretch>
        </p:blipFill>
        <p:spPr>
          <a:xfrm>
            <a:off x="2102338" y="1161371"/>
            <a:ext cx="7987324" cy="5636077"/>
          </a:xfrm>
        </p:spPr>
      </p:pic>
    </p:spTree>
    <p:extLst>
      <p:ext uri="{BB962C8B-B14F-4D97-AF65-F5344CB8AC3E}">
        <p14:creationId xmlns:p14="http://schemas.microsoft.com/office/powerpoint/2010/main" val="27193922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Espace réservé du contenu 4" descr="Une image contenant texte, diagramme, ligne, Police&#10;&#10;Le contenu généré par l’IA peut être incorrect.">
            <a:extLst>
              <a:ext uri="{FF2B5EF4-FFF2-40B4-BE49-F238E27FC236}">
                <a16:creationId xmlns:a16="http://schemas.microsoft.com/office/drawing/2014/main" id="{86DDE343-6D74-4D9E-1865-2060F7328F88}"/>
              </a:ext>
            </a:extLst>
          </p:cNvPr>
          <p:cNvPicPr>
            <a:picLocks noGrp="1" noChangeAspect="1"/>
          </p:cNvPicPr>
          <p:nvPr>
            <p:ph idx="1"/>
          </p:nvPr>
        </p:nvPicPr>
        <p:blipFill>
          <a:blip r:embed="rId2"/>
          <a:stretch>
            <a:fillRect/>
          </a:stretch>
        </p:blipFill>
        <p:spPr>
          <a:xfrm>
            <a:off x="427264" y="112790"/>
            <a:ext cx="11337471" cy="6632420"/>
          </a:xfrm>
          <a:prstGeom prst="rect">
            <a:avLst/>
          </a:prstGeom>
        </p:spPr>
      </p:pic>
    </p:spTree>
    <p:extLst>
      <p:ext uri="{BB962C8B-B14F-4D97-AF65-F5344CB8AC3E}">
        <p14:creationId xmlns:p14="http://schemas.microsoft.com/office/powerpoint/2010/main" val="24813869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6DC6E1D9-D587-2940-F4D3-161495B24698}"/>
              </a:ext>
            </a:extLst>
          </p:cNvPr>
          <p:cNvPicPr>
            <a:picLocks noGrp="1" noChangeAspect="1"/>
          </p:cNvPicPr>
          <p:nvPr>
            <p:ph idx="1"/>
          </p:nvPr>
        </p:nvPicPr>
        <p:blipFill>
          <a:blip r:embed="rId2"/>
          <a:stretch>
            <a:fillRect/>
          </a:stretch>
        </p:blipFill>
        <p:spPr>
          <a:xfrm>
            <a:off x="130722" y="574221"/>
            <a:ext cx="11930555" cy="5709557"/>
          </a:xfrm>
        </p:spPr>
      </p:pic>
    </p:spTree>
    <p:extLst>
      <p:ext uri="{BB962C8B-B14F-4D97-AF65-F5344CB8AC3E}">
        <p14:creationId xmlns:p14="http://schemas.microsoft.com/office/powerpoint/2010/main" val="921361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1EE77CFB-7B7A-4BF1-522D-C1384DE426EA}"/>
              </a:ext>
            </a:extLst>
          </p:cNvPr>
          <p:cNvPicPr>
            <a:picLocks noGrp="1" noChangeAspect="1"/>
          </p:cNvPicPr>
          <p:nvPr>
            <p:ph idx="1"/>
          </p:nvPr>
        </p:nvPicPr>
        <p:blipFill>
          <a:blip r:embed="rId2"/>
          <a:stretch>
            <a:fillRect/>
          </a:stretch>
        </p:blipFill>
        <p:spPr>
          <a:xfrm>
            <a:off x="259094" y="419099"/>
            <a:ext cx="11673811" cy="5535385"/>
          </a:xfrm>
        </p:spPr>
      </p:pic>
    </p:spTree>
    <p:extLst>
      <p:ext uri="{BB962C8B-B14F-4D97-AF65-F5344CB8AC3E}">
        <p14:creationId xmlns:p14="http://schemas.microsoft.com/office/powerpoint/2010/main" val="3529041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A7F92A4F-9F9D-791F-F893-7726B3715CE7}"/>
              </a:ext>
            </a:extLst>
          </p:cNvPr>
          <p:cNvPicPr>
            <a:picLocks noGrp="1" noChangeAspect="1"/>
          </p:cNvPicPr>
          <p:nvPr>
            <p:ph idx="1"/>
          </p:nvPr>
        </p:nvPicPr>
        <p:blipFill>
          <a:blip r:embed="rId2"/>
          <a:stretch>
            <a:fillRect/>
          </a:stretch>
        </p:blipFill>
        <p:spPr>
          <a:xfrm>
            <a:off x="1389394" y="1375126"/>
            <a:ext cx="9413212" cy="5151302"/>
          </a:xfrm>
        </p:spPr>
      </p:pic>
      <p:sp>
        <p:nvSpPr>
          <p:cNvPr id="2" name="ZoneTexte 1">
            <a:extLst>
              <a:ext uri="{FF2B5EF4-FFF2-40B4-BE49-F238E27FC236}">
                <a16:creationId xmlns:a16="http://schemas.microsoft.com/office/drawing/2014/main" id="{53B62CA2-C769-B4D5-F47E-2F91BB7877C6}"/>
              </a:ext>
            </a:extLst>
          </p:cNvPr>
          <p:cNvSpPr txBox="1"/>
          <p:nvPr/>
        </p:nvSpPr>
        <p:spPr>
          <a:xfrm>
            <a:off x="1774043" y="500333"/>
            <a:ext cx="8120332" cy="523220"/>
          </a:xfrm>
          <a:prstGeom prst="rect">
            <a:avLst/>
          </a:prstGeom>
          <a:noFill/>
        </p:spPr>
        <p:txBody>
          <a:bodyPr wrap="square" rtlCol="0">
            <a:spAutoFit/>
          </a:bodyPr>
          <a:lstStyle/>
          <a:p>
            <a:r>
              <a:rPr lang="fr-FR" sz="2800" b="1"/>
              <a:t>Comment appréhender un problème ?</a:t>
            </a:r>
          </a:p>
        </p:txBody>
      </p:sp>
      <p:sp>
        <p:nvSpPr>
          <p:cNvPr id="3" name="ZoneTexte 2">
            <a:extLst>
              <a:ext uri="{FF2B5EF4-FFF2-40B4-BE49-F238E27FC236}">
                <a16:creationId xmlns:a16="http://schemas.microsoft.com/office/drawing/2014/main" id="{C3E92800-1EE1-6908-5C7F-408005D71FDE}"/>
              </a:ext>
            </a:extLst>
          </p:cNvPr>
          <p:cNvSpPr txBox="1"/>
          <p:nvPr/>
        </p:nvSpPr>
        <p:spPr>
          <a:xfrm>
            <a:off x="1587260" y="4997570"/>
            <a:ext cx="2725947" cy="369332"/>
          </a:xfrm>
          <a:prstGeom prst="rect">
            <a:avLst/>
          </a:prstGeom>
          <a:noFill/>
        </p:spPr>
        <p:txBody>
          <a:bodyPr wrap="square" rtlCol="0">
            <a:spAutoFit/>
          </a:bodyPr>
          <a:lstStyle/>
          <a:p>
            <a:r>
              <a:rPr lang="fr-FR"/>
              <a:t>Approche essais/Erreurs</a:t>
            </a:r>
          </a:p>
        </p:txBody>
      </p:sp>
      <p:sp>
        <p:nvSpPr>
          <p:cNvPr id="4" name="ZoneTexte 3">
            <a:extLst>
              <a:ext uri="{FF2B5EF4-FFF2-40B4-BE49-F238E27FC236}">
                <a16:creationId xmlns:a16="http://schemas.microsoft.com/office/drawing/2014/main" id="{38042101-984F-32CF-8FD3-039315FA08B2}"/>
              </a:ext>
            </a:extLst>
          </p:cNvPr>
          <p:cNvSpPr txBox="1"/>
          <p:nvPr/>
        </p:nvSpPr>
        <p:spPr>
          <a:xfrm>
            <a:off x="4914058" y="4720571"/>
            <a:ext cx="1840302" cy="923330"/>
          </a:xfrm>
          <a:prstGeom prst="rect">
            <a:avLst/>
          </a:prstGeom>
          <a:noFill/>
        </p:spPr>
        <p:txBody>
          <a:bodyPr wrap="square" rtlCol="0">
            <a:spAutoFit/>
          </a:bodyPr>
          <a:lstStyle/>
          <a:p>
            <a:pPr algn="ctr"/>
            <a:r>
              <a:rPr lang="fr-FR"/>
              <a:t>Modélisation mathématiques/symbolique</a:t>
            </a:r>
          </a:p>
        </p:txBody>
      </p:sp>
      <p:sp>
        <p:nvSpPr>
          <p:cNvPr id="6" name="ZoneTexte 5">
            <a:extLst>
              <a:ext uri="{FF2B5EF4-FFF2-40B4-BE49-F238E27FC236}">
                <a16:creationId xmlns:a16="http://schemas.microsoft.com/office/drawing/2014/main" id="{B90404D9-3592-DEFB-DCE7-2D2CB834923F}"/>
              </a:ext>
            </a:extLst>
          </p:cNvPr>
          <p:cNvSpPr txBox="1"/>
          <p:nvPr/>
        </p:nvSpPr>
        <p:spPr>
          <a:xfrm>
            <a:off x="7913298" y="4428226"/>
            <a:ext cx="2122098" cy="646331"/>
          </a:xfrm>
          <a:prstGeom prst="rect">
            <a:avLst/>
          </a:prstGeom>
          <a:noFill/>
        </p:spPr>
        <p:txBody>
          <a:bodyPr wrap="square" rtlCol="0">
            <a:spAutoFit/>
          </a:bodyPr>
          <a:lstStyle/>
          <a:p>
            <a:pPr algn="ctr"/>
            <a:r>
              <a:rPr lang="fr-FR" sz="1200"/>
              <a:t>Sciences numériques pour résoudre des problèmes complexes</a:t>
            </a:r>
            <a:endParaRPr lang="fr-FR"/>
          </a:p>
        </p:txBody>
      </p:sp>
    </p:spTree>
    <p:extLst>
      <p:ext uri="{BB962C8B-B14F-4D97-AF65-F5344CB8AC3E}">
        <p14:creationId xmlns:p14="http://schemas.microsoft.com/office/powerpoint/2010/main" val="23936229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2A125C8A-2183-DB67-5994-19B4E9BFD3CA}"/>
              </a:ext>
            </a:extLst>
          </p:cNvPr>
          <p:cNvPicPr>
            <a:picLocks noGrp="1" noChangeAspect="1"/>
          </p:cNvPicPr>
          <p:nvPr>
            <p:ph idx="1"/>
          </p:nvPr>
        </p:nvPicPr>
        <p:blipFill>
          <a:blip r:embed="rId3"/>
          <a:stretch>
            <a:fillRect/>
          </a:stretch>
        </p:blipFill>
        <p:spPr>
          <a:xfrm>
            <a:off x="1112024" y="488454"/>
            <a:ext cx="9967951" cy="5881092"/>
          </a:xfrm>
        </p:spPr>
      </p:pic>
    </p:spTree>
    <p:extLst>
      <p:ext uri="{BB962C8B-B14F-4D97-AF65-F5344CB8AC3E}">
        <p14:creationId xmlns:p14="http://schemas.microsoft.com/office/powerpoint/2010/main" val="24369403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44FA3F97-FA44-339C-D9E4-772974BB95FD}"/>
              </a:ext>
            </a:extLst>
          </p:cNvPr>
          <p:cNvPicPr>
            <a:picLocks noGrp="1" noChangeAspect="1"/>
          </p:cNvPicPr>
          <p:nvPr>
            <p:ph idx="1"/>
          </p:nvPr>
        </p:nvPicPr>
        <p:blipFill>
          <a:blip r:embed="rId3"/>
          <a:stretch>
            <a:fillRect/>
          </a:stretch>
        </p:blipFill>
        <p:spPr>
          <a:xfrm>
            <a:off x="1301365" y="638901"/>
            <a:ext cx="9589269" cy="5580197"/>
          </a:xfrm>
        </p:spPr>
      </p:pic>
    </p:spTree>
    <p:extLst>
      <p:ext uri="{BB962C8B-B14F-4D97-AF65-F5344CB8AC3E}">
        <p14:creationId xmlns:p14="http://schemas.microsoft.com/office/powerpoint/2010/main" val="6496933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7CD3B1DE-ECE7-2F3E-B558-C09D1B7E74FE}"/>
              </a:ext>
            </a:extLst>
          </p:cNvPr>
          <p:cNvSpPr>
            <a:spLocks noGrp="1"/>
          </p:cNvSpPr>
          <p:nvPr>
            <p:ph idx="1"/>
          </p:nvPr>
        </p:nvSpPr>
        <p:spPr/>
        <p:txBody>
          <a:bodyPr/>
          <a:lstStyle/>
          <a:p>
            <a:endParaRPr lang="fr-FR"/>
          </a:p>
        </p:txBody>
      </p:sp>
      <p:pic>
        <p:nvPicPr>
          <p:cNvPr id="6" name="Image 5">
            <a:extLst>
              <a:ext uri="{FF2B5EF4-FFF2-40B4-BE49-F238E27FC236}">
                <a16:creationId xmlns:a16="http://schemas.microsoft.com/office/drawing/2014/main" id="{DFC58EFE-9A00-5E40-590B-65835593EB70}"/>
              </a:ext>
            </a:extLst>
          </p:cNvPr>
          <p:cNvPicPr>
            <a:picLocks noChangeAspect="1"/>
          </p:cNvPicPr>
          <p:nvPr/>
        </p:nvPicPr>
        <p:blipFill>
          <a:blip r:embed="rId2"/>
          <a:stretch>
            <a:fillRect/>
          </a:stretch>
        </p:blipFill>
        <p:spPr>
          <a:xfrm>
            <a:off x="876300" y="419100"/>
            <a:ext cx="10439400" cy="6019800"/>
          </a:xfrm>
          <a:prstGeom prst="rect">
            <a:avLst/>
          </a:prstGeom>
        </p:spPr>
      </p:pic>
    </p:spTree>
    <p:extLst>
      <p:ext uri="{BB962C8B-B14F-4D97-AF65-F5344CB8AC3E}">
        <p14:creationId xmlns:p14="http://schemas.microsoft.com/office/powerpoint/2010/main" val="29607283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9DC45CC6-D98C-3327-B9D9-86399CBD20CA}"/>
              </a:ext>
            </a:extLst>
          </p:cNvPr>
          <p:cNvPicPr>
            <a:picLocks noGrp="1" noChangeAspect="1"/>
          </p:cNvPicPr>
          <p:nvPr>
            <p:ph idx="1"/>
          </p:nvPr>
        </p:nvPicPr>
        <p:blipFill>
          <a:blip r:embed="rId2"/>
          <a:stretch>
            <a:fillRect/>
          </a:stretch>
        </p:blipFill>
        <p:spPr>
          <a:xfrm>
            <a:off x="851086" y="377202"/>
            <a:ext cx="10489828" cy="6103595"/>
          </a:xfrm>
        </p:spPr>
      </p:pic>
    </p:spTree>
    <p:extLst>
      <p:ext uri="{BB962C8B-B14F-4D97-AF65-F5344CB8AC3E}">
        <p14:creationId xmlns:p14="http://schemas.microsoft.com/office/powerpoint/2010/main" val="12078459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8836F05E-E3C0-1186-97C5-5A79A4B1F7C5}"/>
              </a:ext>
            </a:extLst>
          </p:cNvPr>
          <p:cNvPicPr>
            <a:picLocks noGrp="1" noChangeAspect="1"/>
          </p:cNvPicPr>
          <p:nvPr>
            <p:ph idx="1"/>
          </p:nvPr>
        </p:nvPicPr>
        <p:blipFill>
          <a:blip r:embed="rId2"/>
          <a:stretch>
            <a:fillRect/>
          </a:stretch>
        </p:blipFill>
        <p:spPr>
          <a:xfrm>
            <a:off x="789692" y="335610"/>
            <a:ext cx="10612615" cy="6186779"/>
          </a:xfrm>
        </p:spPr>
      </p:pic>
      <p:sp>
        <p:nvSpPr>
          <p:cNvPr id="2" name="ZoneTexte 1">
            <a:extLst>
              <a:ext uri="{FF2B5EF4-FFF2-40B4-BE49-F238E27FC236}">
                <a16:creationId xmlns:a16="http://schemas.microsoft.com/office/drawing/2014/main" id="{2109E3C1-C60A-DF75-8A0C-831D3A4DD324}"/>
              </a:ext>
            </a:extLst>
          </p:cNvPr>
          <p:cNvSpPr txBox="1"/>
          <p:nvPr/>
        </p:nvSpPr>
        <p:spPr>
          <a:xfrm>
            <a:off x="2557082" y="3843716"/>
            <a:ext cx="2767477" cy="577081"/>
          </a:xfrm>
          <a:prstGeom prst="rect">
            <a:avLst/>
          </a:prstGeom>
          <a:noFill/>
        </p:spPr>
        <p:txBody>
          <a:bodyPr wrap="square" rtlCol="0">
            <a:spAutoFit/>
          </a:bodyPr>
          <a:lstStyle/>
          <a:p>
            <a:r>
              <a:rPr lang="fr-FR" sz="1050" dirty="0"/>
              <a:t>Conférences à l’origine de la  </a:t>
            </a:r>
            <a:r>
              <a:rPr lang="fr-FR" sz="1050" dirty="0">
                <a:hlinkClick r:id="rId3" tooltip="Cybernétique"/>
              </a:rPr>
              <a:t>cybernétique</a:t>
            </a:r>
            <a:r>
              <a:rPr lang="fr-FR" sz="1050" dirty="0"/>
              <a:t>, des </a:t>
            </a:r>
            <a:r>
              <a:rPr lang="fr-FR" sz="1050" dirty="0">
                <a:hlinkClick r:id="rId4" tooltip="Sciences cognitives"/>
              </a:rPr>
              <a:t>sciences cognitives</a:t>
            </a:r>
            <a:r>
              <a:rPr lang="fr-FR" sz="1050" dirty="0"/>
              <a:t> et des </a:t>
            </a:r>
            <a:r>
              <a:rPr lang="fr-FR" sz="1050" dirty="0">
                <a:hlinkClick r:id="rId5" tooltip="Science de l'information"/>
              </a:rPr>
              <a:t>sciences de l'information</a:t>
            </a:r>
            <a:r>
              <a:rPr lang="fr-FR" sz="1050" dirty="0"/>
              <a:t>.</a:t>
            </a:r>
          </a:p>
        </p:txBody>
      </p:sp>
    </p:spTree>
    <p:extLst>
      <p:ext uri="{BB962C8B-B14F-4D97-AF65-F5344CB8AC3E}">
        <p14:creationId xmlns:p14="http://schemas.microsoft.com/office/powerpoint/2010/main" val="30140471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280F0CC1-E1C9-392B-6D79-C92F6B494C14}"/>
              </a:ext>
            </a:extLst>
          </p:cNvPr>
          <p:cNvPicPr>
            <a:picLocks noGrp="1" noChangeAspect="1"/>
          </p:cNvPicPr>
          <p:nvPr>
            <p:ph idx="1"/>
          </p:nvPr>
        </p:nvPicPr>
        <p:blipFill>
          <a:blip r:embed="rId2"/>
          <a:stretch>
            <a:fillRect/>
          </a:stretch>
        </p:blipFill>
        <p:spPr>
          <a:xfrm>
            <a:off x="677892" y="425918"/>
            <a:ext cx="10836216" cy="6006164"/>
          </a:xfrm>
        </p:spPr>
      </p:pic>
    </p:spTree>
    <p:extLst>
      <p:ext uri="{BB962C8B-B14F-4D97-AF65-F5344CB8AC3E}">
        <p14:creationId xmlns:p14="http://schemas.microsoft.com/office/powerpoint/2010/main" val="6533967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653EFD0C-F445-1093-1716-966BD0749ED6}"/>
              </a:ext>
            </a:extLst>
          </p:cNvPr>
          <p:cNvPicPr>
            <a:picLocks noGrp="1" noChangeAspect="1"/>
          </p:cNvPicPr>
          <p:nvPr>
            <p:ph idx="1"/>
          </p:nvPr>
        </p:nvPicPr>
        <p:blipFill>
          <a:blip r:embed="rId2"/>
          <a:stretch>
            <a:fillRect/>
          </a:stretch>
        </p:blipFill>
        <p:spPr>
          <a:xfrm>
            <a:off x="366134" y="276031"/>
            <a:ext cx="3805085" cy="3304787"/>
          </a:xfrm>
        </p:spPr>
      </p:pic>
      <p:pic>
        <p:nvPicPr>
          <p:cNvPr id="7" name="Image 6">
            <a:extLst>
              <a:ext uri="{FF2B5EF4-FFF2-40B4-BE49-F238E27FC236}">
                <a16:creationId xmlns:a16="http://schemas.microsoft.com/office/drawing/2014/main" id="{E56B61D8-9C17-FA0F-6C1D-B1E2640072C5}"/>
              </a:ext>
            </a:extLst>
          </p:cNvPr>
          <p:cNvPicPr>
            <a:picLocks noChangeAspect="1"/>
          </p:cNvPicPr>
          <p:nvPr/>
        </p:nvPicPr>
        <p:blipFill>
          <a:blip r:embed="rId3"/>
          <a:stretch>
            <a:fillRect/>
          </a:stretch>
        </p:blipFill>
        <p:spPr>
          <a:xfrm>
            <a:off x="3704970" y="420190"/>
            <a:ext cx="8258175" cy="4705350"/>
          </a:xfrm>
          <a:prstGeom prst="rect">
            <a:avLst/>
          </a:prstGeom>
        </p:spPr>
      </p:pic>
    </p:spTree>
    <p:extLst>
      <p:ext uri="{BB962C8B-B14F-4D97-AF65-F5344CB8AC3E}">
        <p14:creationId xmlns:p14="http://schemas.microsoft.com/office/powerpoint/2010/main" val="14735459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89C8F889-F83E-886A-4850-0703A4B7C608}"/>
              </a:ext>
            </a:extLst>
          </p:cNvPr>
          <p:cNvPicPr>
            <a:picLocks noGrp="1" noChangeAspect="1"/>
          </p:cNvPicPr>
          <p:nvPr>
            <p:ph idx="1"/>
          </p:nvPr>
        </p:nvPicPr>
        <p:blipFill>
          <a:blip r:embed="rId2"/>
          <a:stretch>
            <a:fillRect/>
          </a:stretch>
        </p:blipFill>
        <p:spPr>
          <a:xfrm>
            <a:off x="687197" y="643466"/>
            <a:ext cx="10817605" cy="5571067"/>
          </a:xfrm>
          <a:prstGeom prst="rect">
            <a:avLst/>
          </a:prstGeom>
        </p:spPr>
      </p:pic>
    </p:spTree>
    <p:extLst>
      <p:ext uri="{BB962C8B-B14F-4D97-AF65-F5344CB8AC3E}">
        <p14:creationId xmlns:p14="http://schemas.microsoft.com/office/powerpoint/2010/main" val="40546089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4FA1BAC1-9C14-87C0-2AA2-F7E956C6258F}"/>
              </a:ext>
            </a:extLst>
          </p:cNvPr>
          <p:cNvPicPr>
            <a:picLocks noGrp="1" noChangeAspect="1"/>
          </p:cNvPicPr>
          <p:nvPr>
            <p:ph idx="1"/>
          </p:nvPr>
        </p:nvPicPr>
        <p:blipFill>
          <a:blip r:embed="rId2"/>
          <a:stretch>
            <a:fillRect/>
          </a:stretch>
        </p:blipFill>
        <p:spPr>
          <a:xfrm>
            <a:off x="911455" y="106928"/>
            <a:ext cx="10369089" cy="6644143"/>
          </a:xfrm>
        </p:spPr>
      </p:pic>
    </p:spTree>
    <p:extLst>
      <p:ext uri="{BB962C8B-B14F-4D97-AF65-F5344CB8AC3E}">
        <p14:creationId xmlns:p14="http://schemas.microsoft.com/office/powerpoint/2010/main" val="12505042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8AE0FC42-2607-CF15-842A-4DDB0EC348DB}"/>
              </a:ext>
            </a:extLst>
          </p:cNvPr>
          <p:cNvPicPr>
            <a:picLocks noGrp="1" noChangeAspect="1"/>
          </p:cNvPicPr>
          <p:nvPr>
            <p:ph idx="1"/>
          </p:nvPr>
        </p:nvPicPr>
        <p:blipFill>
          <a:blip r:embed="rId2"/>
          <a:stretch>
            <a:fillRect/>
          </a:stretch>
        </p:blipFill>
        <p:spPr>
          <a:xfrm>
            <a:off x="900537" y="355546"/>
            <a:ext cx="10390925" cy="6146908"/>
          </a:xfrm>
        </p:spPr>
      </p:pic>
      <p:sp>
        <p:nvSpPr>
          <p:cNvPr id="3" name="Espace réservé du contenu 2">
            <a:extLst>
              <a:ext uri="{FF2B5EF4-FFF2-40B4-BE49-F238E27FC236}">
                <a16:creationId xmlns:a16="http://schemas.microsoft.com/office/drawing/2014/main" id="{D9104B7C-8FFF-1AD4-03AA-BBCEF1998BDA}"/>
              </a:ext>
            </a:extLst>
          </p:cNvPr>
          <p:cNvSpPr txBox="1">
            <a:spLocks/>
          </p:cNvSpPr>
          <p:nvPr/>
        </p:nvSpPr>
        <p:spPr>
          <a:xfrm>
            <a:off x="4697186" y="250372"/>
            <a:ext cx="6594276" cy="1050471"/>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sz="2000" dirty="0">
                <a:solidFill>
                  <a:schemeClr val="tx2">
                    <a:lumMod val="50000"/>
                    <a:lumOff val="50000"/>
                  </a:schemeClr>
                </a:solidFill>
              </a:rPr>
              <a:t>data(iris) </a:t>
            </a:r>
          </a:p>
          <a:p>
            <a:pPr marL="0" indent="0">
              <a:buFont typeface="Arial" panose="020B0604020202020204" pitchFamily="34" charset="0"/>
              <a:buNone/>
            </a:pPr>
            <a:r>
              <a:rPr lang="fr-FR" sz="2000" dirty="0">
                <a:solidFill>
                  <a:schemeClr val="tx2">
                    <a:lumMod val="50000"/>
                    <a:lumOff val="50000"/>
                  </a:schemeClr>
                </a:solidFill>
              </a:rPr>
              <a:t>data &lt;- iris[</a:t>
            </a:r>
            <a:r>
              <a:rPr lang="fr-FR" sz="2000" dirty="0" err="1">
                <a:solidFill>
                  <a:schemeClr val="tx2">
                    <a:lumMod val="50000"/>
                    <a:lumOff val="50000"/>
                  </a:schemeClr>
                </a:solidFill>
              </a:rPr>
              <a:t>iris$Species</a:t>
            </a:r>
            <a:r>
              <a:rPr lang="fr-FR" sz="2000" dirty="0">
                <a:solidFill>
                  <a:schemeClr val="tx2">
                    <a:lumMod val="50000"/>
                    <a:lumOff val="50000"/>
                  </a:schemeClr>
                </a:solidFill>
              </a:rPr>
              <a:t> %in% c("</a:t>
            </a:r>
            <a:r>
              <a:rPr lang="fr-FR" sz="2000" dirty="0" err="1">
                <a:solidFill>
                  <a:schemeClr val="tx2">
                    <a:lumMod val="50000"/>
                    <a:lumOff val="50000"/>
                  </a:schemeClr>
                </a:solidFill>
              </a:rPr>
              <a:t>setosa</a:t>
            </a:r>
            <a:r>
              <a:rPr lang="fr-FR" sz="2000" dirty="0">
                <a:solidFill>
                  <a:schemeClr val="tx2">
                    <a:lumMod val="50000"/>
                    <a:lumOff val="50000"/>
                  </a:schemeClr>
                </a:solidFill>
              </a:rPr>
              <a:t>", "</a:t>
            </a:r>
            <a:r>
              <a:rPr lang="fr-FR" sz="2000" dirty="0" err="1">
                <a:solidFill>
                  <a:schemeClr val="tx2">
                    <a:lumMod val="50000"/>
                    <a:lumOff val="50000"/>
                  </a:schemeClr>
                </a:solidFill>
              </a:rPr>
              <a:t>versicolor</a:t>
            </a:r>
            <a:r>
              <a:rPr lang="fr-FR" sz="2000" dirty="0">
                <a:solidFill>
                  <a:schemeClr val="tx2">
                    <a:lumMod val="50000"/>
                    <a:lumOff val="50000"/>
                  </a:schemeClr>
                </a:solidFill>
              </a:rPr>
              <a:t>"), ]</a:t>
            </a:r>
          </a:p>
          <a:p>
            <a:pPr marL="0" indent="0">
              <a:buNone/>
            </a:pPr>
            <a:r>
              <a:rPr lang="fr-FR" sz="2000" dirty="0">
                <a:solidFill>
                  <a:schemeClr val="tx2">
                    <a:lumMod val="50000"/>
                    <a:lumOff val="50000"/>
                  </a:schemeClr>
                </a:solidFill>
              </a:rPr>
              <a:t>Y &lt;- </a:t>
            </a:r>
            <a:r>
              <a:rPr lang="fr-FR" sz="2000" dirty="0" err="1">
                <a:solidFill>
                  <a:schemeClr val="tx2">
                    <a:lumMod val="50000"/>
                    <a:lumOff val="50000"/>
                  </a:schemeClr>
                </a:solidFill>
              </a:rPr>
              <a:t>ifelse</a:t>
            </a:r>
            <a:r>
              <a:rPr lang="fr-FR" sz="2000" dirty="0">
                <a:solidFill>
                  <a:schemeClr val="tx2">
                    <a:lumMod val="50000"/>
                    <a:lumOff val="50000"/>
                  </a:schemeClr>
                </a:solidFill>
              </a:rPr>
              <a:t>(</a:t>
            </a:r>
            <a:r>
              <a:rPr lang="fr-FR" sz="2000" dirty="0" err="1">
                <a:solidFill>
                  <a:schemeClr val="tx2">
                    <a:lumMod val="50000"/>
                    <a:lumOff val="50000"/>
                  </a:schemeClr>
                </a:solidFill>
              </a:rPr>
              <a:t>data$Species</a:t>
            </a:r>
            <a:r>
              <a:rPr lang="fr-FR" sz="2000" dirty="0">
                <a:solidFill>
                  <a:schemeClr val="tx2">
                    <a:lumMod val="50000"/>
                    <a:lumOff val="50000"/>
                  </a:schemeClr>
                </a:solidFill>
              </a:rPr>
              <a:t> == "</a:t>
            </a:r>
            <a:r>
              <a:rPr lang="fr-FR" sz="2000" dirty="0" err="1">
                <a:solidFill>
                  <a:schemeClr val="tx2">
                    <a:lumMod val="50000"/>
                    <a:lumOff val="50000"/>
                  </a:schemeClr>
                </a:solidFill>
              </a:rPr>
              <a:t>setosa</a:t>
            </a:r>
            <a:r>
              <a:rPr lang="fr-FR" sz="2000" dirty="0">
                <a:solidFill>
                  <a:schemeClr val="tx2">
                    <a:lumMod val="50000"/>
                    <a:lumOff val="50000"/>
                  </a:schemeClr>
                </a:solidFill>
              </a:rPr>
              <a:t>", 1, 0)</a:t>
            </a:r>
          </a:p>
        </p:txBody>
      </p:sp>
    </p:spTree>
    <p:extLst>
      <p:ext uri="{BB962C8B-B14F-4D97-AF65-F5344CB8AC3E}">
        <p14:creationId xmlns:p14="http://schemas.microsoft.com/office/powerpoint/2010/main" val="920039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5326BB8F-8B4F-C3F1-F047-458DC3503997}"/>
              </a:ext>
            </a:extLst>
          </p:cNvPr>
          <p:cNvPicPr>
            <a:picLocks noGrp="1" noChangeAspect="1"/>
          </p:cNvPicPr>
          <p:nvPr>
            <p:ph idx="1"/>
          </p:nvPr>
        </p:nvPicPr>
        <p:blipFill>
          <a:blip r:embed="rId3"/>
          <a:stretch>
            <a:fillRect/>
          </a:stretch>
        </p:blipFill>
        <p:spPr>
          <a:xfrm>
            <a:off x="1149581" y="704030"/>
            <a:ext cx="10287748" cy="5449940"/>
          </a:xfrm>
        </p:spPr>
      </p:pic>
      <p:sp>
        <p:nvSpPr>
          <p:cNvPr id="3" name="ZoneTexte 2">
            <a:extLst>
              <a:ext uri="{FF2B5EF4-FFF2-40B4-BE49-F238E27FC236}">
                <a16:creationId xmlns:a16="http://schemas.microsoft.com/office/drawing/2014/main" id="{4E83B6AB-A182-89EB-0291-88B56A20F384}"/>
              </a:ext>
            </a:extLst>
          </p:cNvPr>
          <p:cNvSpPr txBox="1"/>
          <p:nvPr/>
        </p:nvSpPr>
        <p:spPr>
          <a:xfrm>
            <a:off x="8660921" y="3838451"/>
            <a:ext cx="2122098" cy="923330"/>
          </a:xfrm>
          <a:prstGeom prst="rect">
            <a:avLst/>
          </a:prstGeom>
          <a:noFill/>
        </p:spPr>
        <p:txBody>
          <a:bodyPr wrap="square" rtlCol="0">
            <a:spAutoFit/>
          </a:bodyPr>
          <a:lstStyle/>
          <a:p>
            <a:pPr algn="ctr"/>
            <a:r>
              <a:rPr lang="fr-FR"/>
              <a:t>Retour aux données expérimentales</a:t>
            </a:r>
          </a:p>
        </p:txBody>
      </p:sp>
    </p:spTree>
    <p:extLst>
      <p:ext uri="{BB962C8B-B14F-4D97-AF65-F5344CB8AC3E}">
        <p14:creationId xmlns:p14="http://schemas.microsoft.com/office/powerpoint/2010/main" val="29986763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E08DA301-7C6D-4CC5-0AF8-9A4BD26EAD0A}"/>
              </a:ext>
            </a:extLst>
          </p:cNvPr>
          <p:cNvPicPr>
            <a:picLocks noGrp="1" noChangeAspect="1"/>
          </p:cNvPicPr>
          <p:nvPr>
            <p:ph idx="1"/>
          </p:nvPr>
        </p:nvPicPr>
        <p:blipFill>
          <a:blip r:embed="rId2"/>
          <a:stretch>
            <a:fillRect/>
          </a:stretch>
        </p:blipFill>
        <p:spPr>
          <a:xfrm>
            <a:off x="814440" y="328643"/>
            <a:ext cx="10563120" cy="6200714"/>
          </a:xfrm>
        </p:spPr>
      </p:pic>
    </p:spTree>
    <p:extLst>
      <p:ext uri="{BB962C8B-B14F-4D97-AF65-F5344CB8AC3E}">
        <p14:creationId xmlns:p14="http://schemas.microsoft.com/office/powerpoint/2010/main" val="12989508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D4C32677-8D9B-A5AD-98E2-A2B708B14172}"/>
              </a:ext>
            </a:extLst>
          </p:cNvPr>
          <p:cNvPicPr>
            <a:picLocks noGrp="1" noChangeAspect="1"/>
          </p:cNvPicPr>
          <p:nvPr>
            <p:ph idx="1"/>
          </p:nvPr>
        </p:nvPicPr>
        <p:blipFill>
          <a:blip r:embed="rId2"/>
          <a:stretch>
            <a:fillRect/>
          </a:stretch>
        </p:blipFill>
        <p:spPr>
          <a:xfrm>
            <a:off x="489179" y="149159"/>
            <a:ext cx="11213642" cy="6559681"/>
          </a:xfrm>
        </p:spPr>
      </p:pic>
    </p:spTree>
    <p:extLst>
      <p:ext uri="{BB962C8B-B14F-4D97-AF65-F5344CB8AC3E}">
        <p14:creationId xmlns:p14="http://schemas.microsoft.com/office/powerpoint/2010/main" val="28170803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22516CD3-147A-9790-A04F-5A66F091C169}"/>
              </a:ext>
            </a:extLst>
          </p:cNvPr>
          <p:cNvPicPr>
            <a:picLocks noGrp="1" noChangeAspect="1"/>
          </p:cNvPicPr>
          <p:nvPr>
            <p:ph idx="1"/>
          </p:nvPr>
        </p:nvPicPr>
        <p:blipFill>
          <a:blip r:embed="rId2"/>
          <a:stretch>
            <a:fillRect/>
          </a:stretch>
        </p:blipFill>
        <p:spPr>
          <a:xfrm>
            <a:off x="233443" y="432707"/>
            <a:ext cx="11725114" cy="5992585"/>
          </a:xfrm>
        </p:spPr>
      </p:pic>
    </p:spTree>
    <p:extLst>
      <p:ext uri="{BB962C8B-B14F-4D97-AF65-F5344CB8AC3E}">
        <p14:creationId xmlns:p14="http://schemas.microsoft.com/office/powerpoint/2010/main" val="42407110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ce réservé du contenu 8">
            <a:extLst>
              <a:ext uri="{FF2B5EF4-FFF2-40B4-BE49-F238E27FC236}">
                <a16:creationId xmlns:a16="http://schemas.microsoft.com/office/drawing/2014/main" id="{597CF475-6013-9C9C-A57B-37607A6F5268}"/>
              </a:ext>
            </a:extLst>
          </p:cNvPr>
          <p:cNvPicPr>
            <a:picLocks noGrp="1" noChangeAspect="1"/>
          </p:cNvPicPr>
          <p:nvPr>
            <p:ph idx="1"/>
          </p:nvPr>
        </p:nvPicPr>
        <p:blipFill>
          <a:blip r:embed="rId2"/>
          <a:stretch>
            <a:fillRect/>
          </a:stretch>
        </p:blipFill>
        <p:spPr>
          <a:xfrm>
            <a:off x="530678" y="208560"/>
            <a:ext cx="11130643" cy="6440879"/>
          </a:xfrm>
        </p:spPr>
      </p:pic>
    </p:spTree>
    <p:extLst>
      <p:ext uri="{BB962C8B-B14F-4D97-AF65-F5344CB8AC3E}">
        <p14:creationId xmlns:p14="http://schemas.microsoft.com/office/powerpoint/2010/main" val="18834482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CA54CE4A-6726-05E8-2329-47B19EAAC614}"/>
              </a:ext>
            </a:extLst>
          </p:cNvPr>
          <p:cNvSpPr txBox="1"/>
          <p:nvPr/>
        </p:nvSpPr>
        <p:spPr>
          <a:xfrm>
            <a:off x="329184" y="228600"/>
            <a:ext cx="10561320" cy="5139869"/>
          </a:xfrm>
          <a:prstGeom prst="rect">
            <a:avLst/>
          </a:prstGeom>
          <a:noFill/>
        </p:spPr>
        <p:txBody>
          <a:bodyPr wrap="square" rtlCol="0">
            <a:spAutoFit/>
          </a:bodyPr>
          <a:lstStyle/>
          <a:p>
            <a:r>
              <a:rPr lang="fr-FR" sz="2400" b="1" dirty="0"/>
              <a:t>Regardez dans « l'esprit » de la machine : </a:t>
            </a:r>
            <a:r>
              <a:rPr lang="fr-FR" dirty="0">
                <a:hlinkClick r:id="rId2"/>
              </a:rPr>
              <a:t>https://moebio.com/mind/</a:t>
            </a:r>
            <a:endParaRPr lang="fr-FR" dirty="0"/>
          </a:p>
          <a:p>
            <a:br>
              <a:rPr lang="fr-FR" dirty="0"/>
            </a:br>
            <a:r>
              <a:rPr lang="fr-FR" b="1" dirty="0"/>
              <a:t>Les données</a:t>
            </a:r>
            <a:br>
              <a:rPr lang="fr-FR" dirty="0"/>
            </a:br>
            <a:r>
              <a:rPr lang="fr-FR" dirty="0"/>
              <a:t>En utilisant l'</a:t>
            </a:r>
            <a:r>
              <a:rPr lang="fr-FR" u="sng" dirty="0">
                <a:hlinkClick r:id="rId3"/>
              </a:rPr>
              <a:t> API </a:t>
            </a:r>
            <a:r>
              <a:rPr lang="fr-FR" u="sng" dirty="0" err="1">
                <a:hlinkClick r:id="rId3"/>
              </a:rPr>
              <a:t>chatgpt</a:t>
            </a:r>
            <a:r>
              <a:rPr lang="fr-FR" dirty="0"/>
              <a:t> , On exécute la même invite de complétion</a:t>
            </a:r>
            <a:r>
              <a:rPr lang="fr-FR" i="1" dirty="0"/>
              <a:t> « L'intelligence est »</a:t>
            </a:r>
            <a:r>
              <a:rPr lang="fr-FR" dirty="0"/>
              <a:t> des centaines de fois (en réglant la température assez haut, à 1,6 pour des réponses plus diverses). Étant donné un texte, un grand modèle de langage attribue une probabilité au mot (jeton) d'arriver, et il répète simplement ce processus jusqu'à ce qu'une complétion soit complète.</a:t>
            </a:r>
          </a:p>
          <a:p>
            <a:endParaRPr lang="fr-FR" dirty="0"/>
          </a:p>
          <a:p>
            <a:r>
              <a:rPr lang="fr-FR" b="1" dirty="0"/>
              <a:t>Espace sémantique</a:t>
            </a:r>
            <a:r>
              <a:rPr lang="fr-FR" dirty="0"/>
              <a:t> (derrière)</a:t>
            </a:r>
            <a:br>
              <a:rPr lang="fr-FR" dirty="0"/>
            </a:br>
            <a:r>
              <a:rPr lang="fr-FR" dirty="0"/>
              <a:t>Chaque texte (une complétion d'invite ou une sous-séquence) a une incorporation : une position dans un espace de 1536 dimensions (espace sémantique, ou s²₁₅₃₆). Pour chaque réponse, il existe une trajectoire à travers s²₁₅₃₆ correspondant à chaque sous-séquence de mots, par exemple :</a:t>
            </a:r>
            <a:r>
              <a:rPr lang="fr-FR" i="1" dirty="0"/>
              <a:t> « L’intelligence est »</a:t>
            </a:r>
            <a:r>
              <a:rPr lang="fr-FR" dirty="0"/>
              <a:t> →</a:t>
            </a:r>
            <a:r>
              <a:rPr lang="fr-FR" i="1" dirty="0"/>
              <a:t> « L’intelligence est la »</a:t>
            </a:r>
            <a:r>
              <a:rPr lang="fr-FR" dirty="0"/>
              <a:t> →</a:t>
            </a:r>
            <a:r>
              <a:rPr lang="fr-FR" i="1" dirty="0"/>
              <a:t> « L’intelligence est la capacité »</a:t>
            </a:r>
            <a:r>
              <a:rPr lang="fr-FR" dirty="0"/>
              <a:t> →</a:t>
            </a:r>
            <a:r>
              <a:rPr lang="fr-FR" i="1" dirty="0"/>
              <a:t> « L’intelligence est la capacité de »</a:t>
            </a:r>
            <a:r>
              <a:rPr lang="fr-FR" dirty="0"/>
              <a:t> → … →</a:t>
            </a:r>
            <a:r>
              <a:rPr lang="fr-FR" i="1" dirty="0"/>
              <a:t> complétude complète</a:t>
            </a:r>
            <a:r>
              <a:rPr lang="fr-FR" dirty="0"/>
              <a:t> .</a:t>
            </a:r>
            <a:endParaRPr lang="fr-FR" sz="1600" dirty="0">
              <a:hlinkClick r:id="rId2"/>
            </a:endParaRPr>
          </a:p>
          <a:p>
            <a:endParaRPr lang="fr-FR" sz="1600" dirty="0"/>
          </a:p>
          <a:p>
            <a:r>
              <a:rPr lang="fr-FR" b="1" dirty="0"/>
              <a:t>TRANSFORMER EXPLAINER : </a:t>
            </a:r>
            <a:r>
              <a:rPr lang="fr-FR" sz="1600" dirty="0">
                <a:hlinkClick r:id="rId4"/>
              </a:rPr>
              <a:t>https://poloclub.github.io/transformer-explainer/</a:t>
            </a:r>
            <a:endParaRPr lang="fr-FR" sz="1600" dirty="0"/>
          </a:p>
          <a:p>
            <a:endParaRPr lang="fr-FR" dirty="0"/>
          </a:p>
          <a:p>
            <a:endParaRPr lang="fr-FR" dirty="0"/>
          </a:p>
        </p:txBody>
      </p:sp>
    </p:spTree>
    <p:extLst>
      <p:ext uri="{BB962C8B-B14F-4D97-AF65-F5344CB8AC3E}">
        <p14:creationId xmlns:p14="http://schemas.microsoft.com/office/powerpoint/2010/main" val="34015129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640D65BE-3E68-3A23-178B-EC2E81DED618}"/>
              </a:ext>
            </a:extLst>
          </p:cNvPr>
          <p:cNvPicPr>
            <a:picLocks noGrp="1" noChangeAspect="1"/>
          </p:cNvPicPr>
          <p:nvPr>
            <p:ph idx="1"/>
          </p:nvPr>
        </p:nvPicPr>
        <p:blipFill>
          <a:blip r:embed="rId2"/>
          <a:stretch>
            <a:fillRect/>
          </a:stretch>
        </p:blipFill>
        <p:spPr>
          <a:xfrm>
            <a:off x="226593" y="283339"/>
            <a:ext cx="11738814" cy="6291321"/>
          </a:xfrm>
        </p:spPr>
      </p:pic>
      <p:sp>
        <p:nvSpPr>
          <p:cNvPr id="6" name="ZoneTexte 5">
            <a:extLst>
              <a:ext uri="{FF2B5EF4-FFF2-40B4-BE49-F238E27FC236}">
                <a16:creationId xmlns:a16="http://schemas.microsoft.com/office/drawing/2014/main" id="{6C51C70A-07FA-319D-575B-838B4D5BE6EF}"/>
              </a:ext>
            </a:extLst>
          </p:cNvPr>
          <p:cNvSpPr txBox="1"/>
          <p:nvPr/>
        </p:nvSpPr>
        <p:spPr>
          <a:xfrm>
            <a:off x="1121228" y="729343"/>
            <a:ext cx="8392885" cy="584775"/>
          </a:xfrm>
          <a:prstGeom prst="rect">
            <a:avLst/>
          </a:prstGeom>
          <a:noFill/>
        </p:spPr>
        <p:txBody>
          <a:bodyPr wrap="square" rtlCol="0">
            <a:spAutoFit/>
          </a:bodyPr>
          <a:lstStyle/>
          <a:p>
            <a:r>
              <a:rPr lang="fr-FR" sz="3200" b="1" dirty="0"/>
              <a:t>Combien de neurones pour être intelligent ?</a:t>
            </a:r>
          </a:p>
        </p:txBody>
      </p:sp>
    </p:spTree>
    <p:extLst>
      <p:ext uri="{BB962C8B-B14F-4D97-AF65-F5344CB8AC3E}">
        <p14:creationId xmlns:p14="http://schemas.microsoft.com/office/powerpoint/2010/main" val="40878126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angement">
            <a:hlinkClick r:id="" action="ppaction://media"/>
            <a:extLst>
              <a:ext uri="{FF2B5EF4-FFF2-40B4-BE49-F238E27FC236}">
                <a16:creationId xmlns:a16="http://schemas.microsoft.com/office/drawing/2014/main" id="{DCDAC2C3-EFCC-BB50-392D-A4045D299B1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138840" y="1411968"/>
            <a:ext cx="3435350" cy="4351338"/>
          </a:xfrm>
        </p:spPr>
      </p:pic>
      <p:pic>
        <p:nvPicPr>
          <p:cNvPr id="8" name="Image 7">
            <a:extLst>
              <a:ext uri="{FF2B5EF4-FFF2-40B4-BE49-F238E27FC236}">
                <a16:creationId xmlns:a16="http://schemas.microsoft.com/office/drawing/2014/main" id="{47BFB487-BF48-EB03-B959-68A67246BBF2}"/>
              </a:ext>
            </a:extLst>
          </p:cNvPr>
          <p:cNvPicPr>
            <a:picLocks noChangeAspect="1"/>
          </p:cNvPicPr>
          <p:nvPr/>
        </p:nvPicPr>
        <p:blipFill>
          <a:blip r:embed="rId5"/>
          <a:stretch>
            <a:fillRect/>
          </a:stretch>
        </p:blipFill>
        <p:spPr>
          <a:xfrm>
            <a:off x="2343150" y="3810000"/>
            <a:ext cx="1485900" cy="1905000"/>
          </a:xfrm>
          <a:prstGeom prst="rect">
            <a:avLst/>
          </a:prstGeom>
        </p:spPr>
      </p:pic>
    </p:spTree>
    <p:extLst>
      <p:ext uri="{BB962C8B-B14F-4D97-AF65-F5344CB8AC3E}">
        <p14:creationId xmlns:p14="http://schemas.microsoft.com/office/powerpoint/2010/main" val="707088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70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38596">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contenu 6">
            <a:extLst>
              <a:ext uri="{FF2B5EF4-FFF2-40B4-BE49-F238E27FC236}">
                <a16:creationId xmlns:a16="http://schemas.microsoft.com/office/drawing/2014/main" id="{948A8FBB-E901-8E81-60FD-F9647F67F5A7}"/>
              </a:ext>
            </a:extLst>
          </p:cNvPr>
          <p:cNvSpPr>
            <a:spLocks noGrp="1"/>
          </p:cNvSpPr>
          <p:nvPr>
            <p:ph idx="1"/>
          </p:nvPr>
        </p:nvSpPr>
        <p:spPr/>
        <p:txBody>
          <a:bodyPr/>
          <a:lstStyle/>
          <a:p>
            <a:endParaRPr lang="fr-FR" dirty="0"/>
          </a:p>
        </p:txBody>
      </p:sp>
      <p:pic>
        <p:nvPicPr>
          <p:cNvPr id="9" name="Image 8">
            <a:extLst>
              <a:ext uri="{FF2B5EF4-FFF2-40B4-BE49-F238E27FC236}">
                <a16:creationId xmlns:a16="http://schemas.microsoft.com/office/drawing/2014/main" id="{6074E9FC-9AC9-D389-CD70-2F8B2A02CDEA}"/>
              </a:ext>
            </a:extLst>
          </p:cNvPr>
          <p:cNvPicPr>
            <a:picLocks noChangeAspect="1"/>
          </p:cNvPicPr>
          <p:nvPr/>
        </p:nvPicPr>
        <p:blipFill>
          <a:blip r:embed="rId3"/>
          <a:stretch>
            <a:fillRect/>
          </a:stretch>
        </p:blipFill>
        <p:spPr>
          <a:xfrm>
            <a:off x="22240" y="-105595"/>
            <a:ext cx="12066814" cy="6121166"/>
          </a:xfrm>
          <a:prstGeom prst="rect">
            <a:avLst/>
          </a:prstGeom>
        </p:spPr>
      </p:pic>
      <p:sp>
        <p:nvSpPr>
          <p:cNvPr id="10" name="ZoneTexte 9">
            <a:extLst>
              <a:ext uri="{FF2B5EF4-FFF2-40B4-BE49-F238E27FC236}">
                <a16:creationId xmlns:a16="http://schemas.microsoft.com/office/drawing/2014/main" id="{3001EBC1-9C3F-F6E7-37E1-7F91DE8F3392}"/>
              </a:ext>
            </a:extLst>
          </p:cNvPr>
          <p:cNvSpPr txBox="1"/>
          <p:nvPr/>
        </p:nvSpPr>
        <p:spPr>
          <a:xfrm>
            <a:off x="1164771" y="6312347"/>
            <a:ext cx="4114800" cy="646331"/>
          </a:xfrm>
          <a:prstGeom prst="rect">
            <a:avLst/>
          </a:prstGeom>
          <a:noFill/>
        </p:spPr>
        <p:txBody>
          <a:bodyPr wrap="square" rtlCol="0">
            <a:spAutoFit/>
          </a:bodyPr>
          <a:lstStyle/>
          <a:p>
            <a:r>
              <a:rPr lang="fr-FR" dirty="0"/>
              <a:t>TOP500 : </a:t>
            </a:r>
            <a:r>
              <a:rPr lang="fr-FR" dirty="0">
                <a:hlinkClick r:id="rId4"/>
              </a:rPr>
              <a:t>https://www.top5performance00.org/ </a:t>
            </a:r>
            <a:endParaRPr lang="fr-FR" dirty="0"/>
          </a:p>
        </p:txBody>
      </p:sp>
      <p:sp>
        <p:nvSpPr>
          <p:cNvPr id="11" name="ZoneTexte 10">
            <a:extLst>
              <a:ext uri="{FF2B5EF4-FFF2-40B4-BE49-F238E27FC236}">
                <a16:creationId xmlns:a16="http://schemas.microsoft.com/office/drawing/2014/main" id="{A7F4F074-4FC4-2C11-834D-E3FD501CC414}"/>
              </a:ext>
            </a:extLst>
          </p:cNvPr>
          <p:cNvSpPr txBox="1"/>
          <p:nvPr/>
        </p:nvSpPr>
        <p:spPr>
          <a:xfrm>
            <a:off x="6618515" y="6235403"/>
            <a:ext cx="4860472" cy="523220"/>
          </a:xfrm>
          <a:prstGeom prst="rect">
            <a:avLst/>
          </a:prstGeom>
          <a:noFill/>
        </p:spPr>
        <p:txBody>
          <a:bodyPr wrap="square" rtlCol="0">
            <a:spAutoFit/>
          </a:bodyPr>
          <a:lstStyle/>
          <a:p>
            <a:r>
              <a:rPr lang="fr-FR" sz="1400" dirty="0">
                <a:hlinkClick r:id="rId5"/>
              </a:rPr>
              <a:t>https://en.wikipedia.org/wiki/List_of_datasets_for_machine-learning_research</a:t>
            </a:r>
            <a:endParaRPr lang="fr-FR" sz="1400" dirty="0"/>
          </a:p>
        </p:txBody>
      </p:sp>
    </p:spTree>
    <p:extLst>
      <p:ext uri="{BB962C8B-B14F-4D97-AF65-F5344CB8AC3E}">
        <p14:creationId xmlns:p14="http://schemas.microsoft.com/office/powerpoint/2010/main" val="41475292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A18214A1-9311-49D1-F039-BC0D8EC1C93B}"/>
              </a:ext>
            </a:extLst>
          </p:cNvPr>
          <p:cNvPicPr>
            <a:picLocks noGrp="1" noChangeAspect="1"/>
          </p:cNvPicPr>
          <p:nvPr>
            <p:ph idx="1"/>
          </p:nvPr>
        </p:nvPicPr>
        <p:blipFill>
          <a:blip r:embed="rId2"/>
          <a:stretch>
            <a:fillRect/>
          </a:stretch>
        </p:blipFill>
        <p:spPr>
          <a:xfrm>
            <a:off x="321520" y="222486"/>
            <a:ext cx="11548960" cy="6413027"/>
          </a:xfrm>
        </p:spPr>
      </p:pic>
    </p:spTree>
    <p:extLst>
      <p:ext uri="{BB962C8B-B14F-4D97-AF65-F5344CB8AC3E}">
        <p14:creationId xmlns:p14="http://schemas.microsoft.com/office/powerpoint/2010/main" val="30224521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0ABF631-AD1F-B6CE-97F8-EFFB83E53958}"/>
              </a:ext>
            </a:extLst>
          </p:cNvPr>
          <p:cNvSpPr>
            <a:spLocks noGrp="1"/>
          </p:cNvSpPr>
          <p:nvPr>
            <p:ph type="title"/>
          </p:nvPr>
        </p:nvSpPr>
        <p:spPr>
          <a:xfrm>
            <a:off x="1194740" y="0"/>
            <a:ext cx="4311316" cy="972787"/>
          </a:xfrm>
        </p:spPr>
        <p:txBody>
          <a:bodyPr>
            <a:normAutofit/>
          </a:bodyPr>
          <a:lstStyle/>
          <a:p>
            <a:r>
              <a:rPr lang="fr-FR" sz="3600" dirty="0"/>
              <a:t>Le tournant en 2012</a:t>
            </a:r>
          </a:p>
        </p:txBody>
      </p:sp>
      <p:pic>
        <p:nvPicPr>
          <p:cNvPr id="5" name="Image 4">
            <a:extLst>
              <a:ext uri="{FF2B5EF4-FFF2-40B4-BE49-F238E27FC236}">
                <a16:creationId xmlns:a16="http://schemas.microsoft.com/office/drawing/2014/main" id="{0B2B3A63-E99E-69E7-A405-88D1CE4E8F2D}"/>
              </a:ext>
            </a:extLst>
          </p:cNvPr>
          <p:cNvPicPr>
            <a:picLocks noChangeAspect="1"/>
          </p:cNvPicPr>
          <p:nvPr/>
        </p:nvPicPr>
        <p:blipFill>
          <a:blip r:embed="rId2"/>
          <a:stretch>
            <a:fillRect/>
          </a:stretch>
        </p:blipFill>
        <p:spPr>
          <a:xfrm>
            <a:off x="1194740" y="745655"/>
            <a:ext cx="9802519" cy="5813377"/>
          </a:xfrm>
          <a:prstGeom prst="rect">
            <a:avLst/>
          </a:prstGeom>
        </p:spPr>
      </p:pic>
    </p:spTree>
    <p:extLst>
      <p:ext uri="{BB962C8B-B14F-4D97-AF65-F5344CB8AC3E}">
        <p14:creationId xmlns:p14="http://schemas.microsoft.com/office/powerpoint/2010/main" val="599315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40001524-A993-2519-F93E-2B862487C03E}"/>
              </a:ext>
            </a:extLst>
          </p:cNvPr>
          <p:cNvPicPr>
            <a:picLocks noGrp="1" noChangeAspect="1"/>
          </p:cNvPicPr>
          <p:nvPr>
            <p:ph idx="1"/>
          </p:nvPr>
        </p:nvPicPr>
        <p:blipFill>
          <a:blip r:embed="rId2"/>
          <a:stretch>
            <a:fillRect/>
          </a:stretch>
        </p:blipFill>
        <p:spPr>
          <a:xfrm>
            <a:off x="69237" y="383722"/>
            <a:ext cx="12053526" cy="6090556"/>
          </a:xfrm>
        </p:spPr>
      </p:pic>
      <p:pic>
        <p:nvPicPr>
          <p:cNvPr id="3" name="Image 2">
            <a:extLst>
              <a:ext uri="{FF2B5EF4-FFF2-40B4-BE49-F238E27FC236}">
                <a16:creationId xmlns:a16="http://schemas.microsoft.com/office/drawing/2014/main" id="{1E58E5A1-1F63-5B33-D827-7BEA929E755D}"/>
              </a:ext>
            </a:extLst>
          </p:cNvPr>
          <p:cNvPicPr>
            <a:picLocks noChangeAspect="1"/>
          </p:cNvPicPr>
          <p:nvPr/>
        </p:nvPicPr>
        <p:blipFill>
          <a:blip r:embed="rId3"/>
          <a:stretch>
            <a:fillRect/>
          </a:stretch>
        </p:blipFill>
        <p:spPr>
          <a:xfrm>
            <a:off x="69237" y="6122951"/>
            <a:ext cx="2188596" cy="702654"/>
          </a:xfrm>
          <a:prstGeom prst="rect">
            <a:avLst/>
          </a:prstGeom>
        </p:spPr>
      </p:pic>
      <p:pic>
        <p:nvPicPr>
          <p:cNvPr id="6" name="Image 5">
            <a:extLst>
              <a:ext uri="{FF2B5EF4-FFF2-40B4-BE49-F238E27FC236}">
                <a16:creationId xmlns:a16="http://schemas.microsoft.com/office/drawing/2014/main" id="{F8C844E4-90EB-E1AE-2E04-A0C1A61B7934}"/>
              </a:ext>
            </a:extLst>
          </p:cNvPr>
          <p:cNvPicPr>
            <a:picLocks noChangeAspect="1"/>
          </p:cNvPicPr>
          <p:nvPr/>
        </p:nvPicPr>
        <p:blipFill>
          <a:blip r:embed="rId4"/>
          <a:stretch>
            <a:fillRect/>
          </a:stretch>
        </p:blipFill>
        <p:spPr>
          <a:xfrm>
            <a:off x="145312" y="4891878"/>
            <a:ext cx="1018223" cy="1231073"/>
          </a:xfrm>
          <a:prstGeom prst="rect">
            <a:avLst/>
          </a:prstGeom>
        </p:spPr>
      </p:pic>
    </p:spTree>
    <p:extLst>
      <p:ext uri="{BB962C8B-B14F-4D97-AF65-F5344CB8AC3E}">
        <p14:creationId xmlns:p14="http://schemas.microsoft.com/office/powerpoint/2010/main" val="40736262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AC885A1-9329-068D-4125-400A5D78C3B6}"/>
              </a:ext>
            </a:extLst>
          </p:cNvPr>
          <p:cNvSpPr>
            <a:spLocks noGrp="1"/>
          </p:cNvSpPr>
          <p:nvPr>
            <p:ph type="title"/>
          </p:nvPr>
        </p:nvSpPr>
        <p:spPr/>
        <p:txBody>
          <a:bodyPr/>
          <a:lstStyle/>
          <a:p>
            <a:r>
              <a:rPr lang="fr-FR" dirty="0"/>
              <a:t>Histoire du Deep Learning</a:t>
            </a:r>
          </a:p>
        </p:txBody>
      </p:sp>
      <p:pic>
        <p:nvPicPr>
          <p:cNvPr id="5" name="Espace réservé du contenu 4">
            <a:extLst>
              <a:ext uri="{FF2B5EF4-FFF2-40B4-BE49-F238E27FC236}">
                <a16:creationId xmlns:a16="http://schemas.microsoft.com/office/drawing/2014/main" id="{8EB8058D-A69D-5161-7751-8F2E4F2EB0B2}"/>
              </a:ext>
            </a:extLst>
          </p:cNvPr>
          <p:cNvPicPr>
            <a:picLocks noGrp="1" noChangeAspect="1"/>
          </p:cNvPicPr>
          <p:nvPr>
            <p:ph idx="1"/>
          </p:nvPr>
        </p:nvPicPr>
        <p:blipFill>
          <a:blip r:embed="rId3"/>
          <a:stretch>
            <a:fillRect/>
          </a:stretch>
        </p:blipFill>
        <p:spPr>
          <a:xfrm>
            <a:off x="1431514" y="1482291"/>
            <a:ext cx="9328971" cy="4819801"/>
          </a:xfrm>
        </p:spPr>
      </p:pic>
    </p:spTree>
    <p:extLst>
      <p:ext uri="{BB962C8B-B14F-4D97-AF65-F5344CB8AC3E}">
        <p14:creationId xmlns:p14="http://schemas.microsoft.com/office/powerpoint/2010/main" val="2567844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C6BFBE80-7CB2-30CF-A80E-1059BCB5F067}"/>
              </a:ext>
            </a:extLst>
          </p:cNvPr>
          <p:cNvPicPr>
            <a:picLocks noGrp="1" noChangeAspect="1"/>
          </p:cNvPicPr>
          <p:nvPr>
            <p:ph idx="1"/>
          </p:nvPr>
        </p:nvPicPr>
        <p:blipFill>
          <a:blip r:embed="rId3"/>
          <a:stretch>
            <a:fillRect/>
          </a:stretch>
        </p:blipFill>
        <p:spPr>
          <a:xfrm>
            <a:off x="115504" y="91440"/>
            <a:ext cx="11960992" cy="6198669"/>
          </a:xfrm>
        </p:spPr>
      </p:pic>
      <p:pic>
        <p:nvPicPr>
          <p:cNvPr id="7" name="Image 6">
            <a:extLst>
              <a:ext uri="{FF2B5EF4-FFF2-40B4-BE49-F238E27FC236}">
                <a16:creationId xmlns:a16="http://schemas.microsoft.com/office/drawing/2014/main" id="{86E3EB28-4A4D-CBA3-0136-0D2E5C7F4B8C}"/>
              </a:ext>
            </a:extLst>
          </p:cNvPr>
          <p:cNvPicPr>
            <a:picLocks noChangeAspect="1"/>
          </p:cNvPicPr>
          <p:nvPr/>
        </p:nvPicPr>
        <p:blipFill>
          <a:blip r:embed="rId4"/>
          <a:stretch>
            <a:fillRect/>
          </a:stretch>
        </p:blipFill>
        <p:spPr>
          <a:xfrm>
            <a:off x="1842904" y="4069708"/>
            <a:ext cx="1171739" cy="1047896"/>
          </a:xfrm>
          <a:prstGeom prst="rect">
            <a:avLst/>
          </a:prstGeom>
        </p:spPr>
      </p:pic>
      <p:sp>
        <p:nvSpPr>
          <p:cNvPr id="8" name="ZoneTexte 7">
            <a:extLst>
              <a:ext uri="{FF2B5EF4-FFF2-40B4-BE49-F238E27FC236}">
                <a16:creationId xmlns:a16="http://schemas.microsoft.com/office/drawing/2014/main" id="{D8A4C9BC-3ED0-922F-7E23-4B26A9691923}"/>
              </a:ext>
            </a:extLst>
          </p:cNvPr>
          <p:cNvSpPr txBox="1"/>
          <p:nvPr/>
        </p:nvSpPr>
        <p:spPr>
          <a:xfrm>
            <a:off x="1464976" y="5017604"/>
            <a:ext cx="1549667" cy="276999"/>
          </a:xfrm>
          <a:prstGeom prst="rect">
            <a:avLst/>
          </a:prstGeom>
          <a:noFill/>
        </p:spPr>
        <p:txBody>
          <a:bodyPr wrap="square" rtlCol="0">
            <a:spAutoFit/>
          </a:bodyPr>
          <a:lstStyle/>
          <a:p>
            <a:r>
              <a:rPr lang="fr-FR" sz="1200" dirty="0"/>
              <a:t>Profondeur « infini »</a:t>
            </a:r>
          </a:p>
        </p:txBody>
      </p:sp>
      <p:sp>
        <p:nvSpPr>
          <p:cNvPr id="2" name="ZoneTexte 1">
            <a:extLst>
              <a:ext uri="{FF2B5EF4-FFF2-40B4-BE49-F238E27FC236}">
                <a16:creationId xmlns:a16="http://schemas.microsoft.com/office/drawing/2014/main" id="{3E95C8FD-202E-5524-7373-508ECB6DB1B2}"/>
              </a:ext>
            </a:extLst>
          </p:cNvPr>
          <p:cNvSpPr txBox="1"/>
          <p:nvPr/>
        </p:nvSpPr>
        <p:spPr>
          <a:xfrm>
            <a:off x="3639312" y="5468112"/>
            <a:ext cx="2231136" cy="646331"/>
          </a:xfrm>
          <a:prstGeom prst="rect">
            <a:avLst/>
          </a:prstGeom>
          <a:noFill/>
        </p:spPr>
        <p:txBody>
          <a:bodyPr wrap="square" rtlCol="0">
            <a:spAutoFit/>
          </a:bodyPr>
          <a:lstStyle/>
          <a:p>
            <a:r>
              <a:rPr lang="fr-FR" sz="1200" dirty="0"/>
              <a:t>Parallélisation du calcul et distribution du calcul sur des milliers de GPU</a:t>
            </a:r>
          </a:p>
        </p:txBody>
      </p:sp>
    </p:spTree>
    <p:extLst>
      <p:ext uri="{BB962C8B-B14F-4D97-AF65-F5344CB8AC3E}">
        <p14:creationId xmlns:p14="http://schemas.microsoft.com/office/powerpoint/2010/main" val="30861834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AF20CEBD-2219-3610-6CF2-F00FCCC95CA0}"/>
              </a:ext>
            </a:extLst>
          </p:cNvPr>
          <p:cNvPicPr>
            <a:picLocks noGrp="1" noChangeAspect="1"/>
          </p:cNvPicPr>
          <p:nvPr>
            <p:ph idx="1"/>
          </p:nvPr>
        </p:nvPicPr>
        <p:blipFill>
          <a:blip r:embed="rId3"/>
          <a:stretch>
            <a:fillRect/>
          </a:stretch>
        </p:blipFill>
        <p:spPr>
          <a:xfrm>
            <a:off x="797292" y="19204"/>
            <a:ext cx="10597415" cy="6819592"/>
          </a:xfrm>
        </p:spPr>
      </p:pic>
    </p:spTree>
    <p:extLst>
      <p:ext uri="{BB962C8B-B14F-4D97-AF65-F5344CB8AC3E}">
        <p14:creationId xmlns:p14="http://schemas.microsoft.com/office/powerpoint/2010/main" val="15096843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537C5782-FFF1-78D1-1DDC-C97189B8D52D}"/>
              </a:ext>
            </a:extLst>
          </p:cNvPr>
          <p:cNvPicPr>
            <a:picLocks noGrp="1" noChangeAspect="1"/>
          </p:cNvPicPr>
          <p:nvPr>
            <p:ph idx="1"/>
          </p:nvPr>
        </p:nvPicPr>
        <p:blipFill>
          <a:blip r:embed="rId3"/>
          <a:stretch>
            <a:fillRect/>
          </a:stretch>
        </p:blipFill>
        <p:spPr>
          <a:xfrm>
            <a:off x="316029" y="0"/>
            <a:ext cx="11559941" cy="6580975"/>
          </a:xfrm>
        </p:spPr>
      </p:pic>
    </p:spTree>
    <p:extLst>
      <p:ext uri="{BB962C8B-B14F-4D97-AF65-F5344CB8AC3E}">
        <p14:creationId xmlns:p14="http://schemas.microsoft.com/office/powerpoint/2010/main" val="239939500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A39B0104-307A-9A02-4229-AB4BDF7FEB00}"/>
              </a:ext>
            </a:extLst>
          </p:cNvPr>
          <p:cNvPicPr>
            <a:picLocks noGrp="1" noChangeAspect="1"/>
          </p:cNvPicPr>
          <p:nvPr>
            <p:ph idx="1"/>
          </p:nvPr>
        </p:nvPicPr>
        <p:blipFill>
          <a:blip r:embed="rId3"/>
          <a:stretch>
            <a:fillRect/>
          </a:stretch>
        </p:blipFill>
        <p:spPr>
          <a:xfrm>
            <a:off x="267460" y="96253"/>
            <a:ext cx="11657079" cy="6381549"/>
          </a:xfrm>
        </p:spPr>
      </p:pic>
    </p:spTree>
    <p:extLst>
      <p:ext uri="{BB962C8B-B14F-4D97-AF65-F5344CB8AC3E}">
        <p14:creationId xmlns:p14="http://schemas.microsoft.com/office/powerpoint/2010/main" val="12777526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9669172C-0448-50CD-BFA6-0F12A5AE4BAD}"/>
              </a:ext>
            </a:extLst>
          </p:cNvPr>
          <p:cNvPicPr>
            <a:picLocks noGrp="1" noChangeAspect="1"/>
          </p:cNvPicPr>
          <p:nvPr>
            <p:ph idx="1"/>
          </p:nvPr>
        </p:nvPicPr>
        <p:blipFill>
          <a:blip r:embed="rId3"/>
          <a:stretch>
            <a:fillRect/>
          </a:stretch>
        </p:blipFill>
        <p:spPr>
          <a:xfrm>
            <a:off x="0" y="0"/>
            <a:ext cx="11967867" cy="6352674"/>
          </a:xfrm>
        </p:spPr>
      </p:pic>
    </p:spTree>
    <p:extLst>
      <p:ext uri="{BB962C8B-B14F-4D97-AF65-F5344CB8AC3E}">
        <p14:creationId xmlns:p14="http://schemas.microsoft.com/office/powerpoint/2010/main" val="26570314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076E3119-F9FE-F482-439B-112FAAABD53B}"/>
              </a:ext>
            </a:extLst>
          </p:cNvPr>
          <p:cNvPicPr>
            <a:picLocks noGrp="1" noChangeAspect="1"/>
          </p:cNvPicPr>
          <p:nvPr>
            <p:ph idx="1"/>
          </p:nvPr>
        </p:nvPicPr>
        <p:blipFill>
          <a:blip r:embed="rId3"/>
          <a:stretch>
            <a:fillRect/>
          </a:stretch>
        </p:blipFill>
        <p:spPr>
          <a:xfrm>
            <a:off x="128893" y="202131"/>
            <a:ext cx="11934214" cy="6237171"/>
          </a:xfrm>
        </p:spPr>
      </p:pic>
    </p:spTree>
    <p:extLst>
      <p:ext uri="{BB962C8B-B14F-4D97-AF65-F5344CB8AC3E}">
        <p14:creationId xmlns:p14="http://schemas.microsoft.com/office/powerpoint/2010/main" val="19011935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152ED10-88E0-182B-6027-07EA8D244DAD}"/>
              </a:ext>
            </a:extLst>
          </p:cNvPr>
          <p:cNvSpPr>
            <a:spLocks noGrp="1"/>
          </p:cNvSpPr>
          <p:nvPr>
            <p:ph type="title"/>
          </p:nvPr>
        </p:nvSpPr>
        <p:spPr>
          <a:xfrm>
            <a:off x="226439" y="0"/>
            <a:ext cx="4787803" cy="807541"/>
          </a:xfrm>
        </p:spPr>
        <p:txBody>
          <a:bodyPr>
            <a:normAutofit/>
          </a:bodyPr>
          <a:lstStyle/>
          <a:p>
            <a:r>
              <a:rPr lang="fr-FR" sz="3600" dirty="0"/>
              <a:t>Des progrès fulgurants !</a:t>
            </a:r>
          </a:p>
        </p:txBody>
      </p:sp>
      <p:pic>
        <p:nvPicPr>
          <p:cNvPr id="5" name="Espace réservé du contenu 4">
            <a:extLst>
              <a:ext uri="{FF2B5EF4-FFF2-40B4-BE49-F238E27FC236}">
                <a16:creationId xmlns:a16="http://schemas.microsoft.com/office/drawing/2014/main" id="{BFBBBB87-0AAC-E86D-B2D1-53E5C01B69FF}"/>
              </a:ext>
            </a:extLst>
          </p:cNvPr>
          <p:cNvPicPr>
            <a:picLocks noGrp="1" noChangeAspect="1"/>
          </p:cNvPicPr>
          <p:nvPr>
            <p:ph idx="1"/>
          </p:nvPr>
        </p:nvPicPr>
        <p:blipFill>
          <a:blip r:embed="rId2"/>
          <a:stretch>
            <a:fillRect/>
          </a:stretch>
        </p:blipFill>
        <p:spPr>
          <a:xfrm>
            <a:off x="731752" y="786224"/>
            <a:ext cx="10728495" cy="6071776"/>
          </a:xfrm>
        </p:spPr>
      </p:pic>
    </p:spTree>
    <p:extLst>
      <p:ext uri="{BB962C8B-B14F-4D97-AF65-F5344CB8AC3E}">
        <p14:creationId xmlns:p14="http://schemas.microsoft.com/office/powerpoint/2010/main" val="23987479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3F979842-C208-53DA-837E-19308D43AD46}"/>
              </a:ext>
            </a:extLst>
          </p:cNvPr>
          <p:cNvPicPr>
            <a:picLocks noChangeAspect="1"/>
          </p:cNvPicPr>
          <p:nvPr/>
        </p:nvPicPr>
        <p:blipFill>
          <a:blip r:embed="rId2"/>
          <a:stretch>
            <a:fillRect/>
          </a:stretch>
        </p:blipFill>
        <p:spPr>
          <a:xfrm>
            <a:off x="437912" y="0"/>
            <a:ext cx="11316175" cy="6858000"/>
          </a:xfrm>
          <a:prstGeom prst="rect">
            <a:avLst/>
          </a:prstGeom>
        </p:spPr>
      </p:pic>
    </p:spTree>
    <p:extLst>
      <p:ext uri="{BB962C8B-B14F-4D97-AF65-F5344CB8AC3E}">
        <p14:creationId xmlns:p14="http://schemas.microsoft.com/office/powerpoint/2010/main" val="5484125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A97EC150-87E4-C0F2-6755-EE04C766DED3}"/>
              </a:ext>
            </a:extLst>
          </p:cNvPr>
          <p:cNvPicPr>
            <a:picLocks noGrp="1" noChangeAspect="1"/>
          </p:cNvPicPr>
          <p:nvPr>
            <p:ph idx="1"/>
          </p:nvPr>
        </p:nvPicPr>
        <p:blipFill>
          <a:blip r:embed="rId2"/>
          <a:stretch>
            <a:fillRect/>
          </a:stretch>
        </p:blipFill>
        <p:spPr>
          <a:xfrm>
            <a:off x="1456623" y="407895"/>
            <a:ext cx="9278754" cy="6042209"/>
          </a:xfrm>
        </p:spPr>
      </p:pic>
    </p:spTree>
    <p:extLst>
      <p:ext uri="{BB962C8B-B14F-4D97-AF65-F5344CB8AC3E}">
        <p14:creationId xmlns:p14="http://schemas.microsoft.com/office/powerpoint/2010/main" val="2456809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C0CCF94-9536-4A63-8FF2-E37827C92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C970655A-F4C2-4D7E-BAB6-D3BFC5CAE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8174"/>
            <a:ext cx="12192000" cy="4939827"/>
          </a:xfrm>
          <a:custGeom>
            <a:avLst/>
            <a:gdLst>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435843 w 12192000"/>
              <a:gd name="connsiteY143" fmla="*/ 234325 h 4939827"/>
              <a:gd name="connsiteX144" fmla="*/ 4499101 w 12192000"/>
              <a:gd name="connsiteY144" fmla="*/ 232983 h 4939827"/>
              <a:gd name="connsiteX145" fmla="*/ 4558432 w 12192000"/>
              <a:gd name="connsiteY145" fmla="*/ 269194 h 4939827"/>
              <a:gd name="connsiteX146" fmla="*/ 4635061 w 12192000"/>
              <a:gd name="connsiteY146" fmla="*/ 280682 h 4939827"/>
              <a:gd name="connsiteX147" fmla="*/ 4680829 w 12192000"/>
              <a:gd name="connsiteY147" fmla="*/ 287953 h 4939827"/>
              <a:gd name="connsiteX148" fmla="*/ 4807427 w 12192000"/>
              <a:gd name="connsiteY148" fmla="*/ 276835 h 4939827"/>
              <a:gd name="connsiteX149" fmla="*/ 5028933 w 12192000"/>
              <a:gd name="connsiteY149" fmla="*/ 183887 h 4939827"/>
              <a:gd name="connsiteX150" fmla="*/ 5093642 w 12192000"/>
              <a:gd name="connsiteY150" fmla="*/ 177214 h 4939827"/>
              <a:gd name="connsiteX151" fmla="*/ 5102642 w 12192000"/>
              <a:gd name="connsiteY151" fmla="*/ 186816 h 4939827"/>
              <a:gd name="connsiteX152" fmla="*/ 5193590 w 12192000"/>
              <a:gd name="connsiteY152" fmla="*/ 136361 h 4939827"/>
              <a:gd name="connsiteX153" fmla="*/ 5323922 w 12192000"/>
              <a:gd name="connsiteY153" fmla="*/ 146332 h 4939827"/>
              <a:gd name="connsiteX154" fmla="*/ 5421860 w 12192000"/>
              <a:gd name="connsiteY154" fmla="*/ 167298 h 4939827"/>
              <a:gd name="connsiteX155" fmla="*/ 5476948 w 12192000"/>
              <a:gd name="connsiteY155" fmla="*/ 173249 h 4939827"/>
              <a:gd name="connsiteX156" fmla="*/ 5516842 w 12192000"/>
              <a:gd name="connsiteY156" fmla="*/ 184018 h 4939827"/>
              <a:gd name="connsiteX157" fmla="*/ 5619415 w 12192000"/>
              <a:gd name="connsiteY157" fmla="*/ 176781 h 4939827"/>
              <a:gd name="connsiteX158" fmla="*/ 5789867 w 12192000"/>
              <a:gd name="connsiteY158" fmla="*/ 150304 h 4939827"/>
              <a:gd name="connsiteX159" fmla="*/ 5825953 w 12192000"/>
              <a:gd name="connsiteY159" fmla="*/ 147907 h 4939827"/>
              <a:gd name="connsiteX160" fmla="*/ 5856168 w 12192000"/>
              <a:gd name="connsiteY160" fmla="*/ 158719 h 4939827"/>
              <a:gd name="connsiteX161" fmla="*/ 5862476 w 12192000"/>
              <a:gd name="connsiteY161" fmla="*/ 172447 h 4939827"/>
              <a:gd name="connsiteX162" fmla="*/ 5882195 w 12192000"/>
              <a:gd name="connsiteY162" fmla="*/ 173195 h 4939827"/>
              <a:gd name="connsiteX163" fmla="*/ 5887271 w 12192000"/>
              <a:gd name="connsiteY163" fmla="*/ 176084 h 4939827"/>
              <a:gd name="connsiteX164" fmla="*/ 5916552 w 12192000"/>
              <a:gd name="connsiteY164" fmla="*/ 189955 h 4939827"/>
              <a:gd name="connsiteX165" fmla="*/ 5983240 w 12192000"/>
              <a:gd name="connsiteY165" fmla="*/ 152755 h 4939827"/>
              <a:gd name="connsiteX166" fmla="*/ 6061852 w 12192000"/>
              <a:gd name="connsiteY166" fmla="*/ 161953 h 4939827"/>
              <a:gd name="connsiteX167" fmla="*/ 6408386 w 12192000"/>
              <a:gd name="connsiteY167" fmla="*/ 157590 h 4939827"/>
              <a:gd name="connsiteX168" fmla="*/ 6531386 w 12192000"/>
              <a:gd name="connsiteY168" fmla="*/ 156103 h 4939827"/>
              <a:gd name="connsiteX169" fmla="*/ 6721509 w 12192000"/>
              <a:gd name="connsiteY169" fmla="*/ 54829 h 4939827"/>
              <a:gd name="connsiteX170" fmla="*/ 6947884 w 12192000"/>
              <a:gd name="connsiteY170" fmla="*/ 47587 h 4939827"/>
              <a:gd name="connsiteX171" fmla="*/ 6965101 w 12192000"/>
              <a:gd name="connsiteY171" fmla="*/ 25718 h 4939827"/>
              <a:gd name="connsiteX172" fmla="*/ 6986370 w 12192000"/>
              <a:gd name="connsiteY172" fmla="*/ 12659 h 4939827"/>
              <a:gd name="connsiteX173" fmla="*/ 6989536 w 12192000"/>
              <a:gd name="connsiteY173" fmla="*/ 14528 h 4939827"/>
              <a:gd name="connsiteX174" fmla="*/ 7015933 w 12192000"/>
              <a:gd name="connsiteY174" fmla="*/ 9653 h 4939827"/>
              <a:gd name="connsiteX175" fmla="*/ 7020592 w 12192000"/>
              <a:gd name="connsiteY175" fmla="*/ 1651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435843 w 12192000"/>
              <a:gd name="connsiteY143" fmla="*/ 234325 h 4939827"/>
              <a:gd name="connsiteX144" fmla="*/ 4558432 w 12192000"/>
              <a:gd name="connsiteY144" fmla="*/ 269194 h 4939827"/>
              <a:gd name="connsiteX145" fmla="*/ 4635061 w 12192000"/>
              <a:gd name="connsiteY145" fmla="*/ 280682 h 4939827"/>
              <a:gd name="connsiteX146" fmla="*/ 4680829 w 12192000"/>
              <a:gd name="connsiteY146" fmla="*/ 287953 h 4939827"/>
              <a:gd name="connsiteX147" fmla="*/ 4807427 w 12192000"/>
              <a:gd name="connsiteY147" fmla="*/ 276835 h 4939827"/>
              <a:gd name="connsiteX148" fmla="*/ 5028933 w 12192000"/>
              <a:gd name="connsiteY148" fmla="*/ 183887 h 4939827"/>
              <a:gd name="connsiteX149" fmla="*/ 5093642 w 12192000"/>
              <a:gd name="connsiteY149" fmla="*/ 177214 h 4939827"/>
              <a:gd name="connsiteX150" fmla="*/ 5102642 w 12192000"/>
              <a:gd name="connsiteY150" fmla="*/ 186816 h 4939827"/>
              <a:gd name="connsiteX151" fmla="*/ 5193590 w 12192000"/>
              <a:gd name="connsiteY151" fmla="*/ 136361 h 4939827"/>
              <a:gd name="connsiteX152" fmla="*/ 5323922 w 12192000"/>
              <a:gd name="connsiteY152" fmla="*/ 146332 h 4939827"/>
              <a:gd name="connsiteX153" fmla="*/ 5421860 w 12192000"/>
              <a:gd name="connsiteY153" fmla="*/ 167298 h 4939827"/>
              <a:gd name="connsiteX154" fmla="*/ 5476948 w 12192000"/>
              <a:gd name="connsiteY154" fmla="*/ 173249 h 4939827"/>
              <a:gd name="connsiteX155" fmla="*/ 5516842 w 12192000"/>
              <a:gd name="connsiteY155" fmla="*/ 184018 h 4939827"/>
              <a:gd name="connsiteX156" fmla="*/ 5619415 w 12192000"/>
              <a:gd name="connsiteY156" fmla="*/ 176781 h 4939827"/>
              <a:gd name="connsiteX157" fmla="*/ 5789867 w 12192000"/>
              <a:gd name="connsiteY157" fmla="*/ 150304 h 4939827"/>
              <a:gd name="connsiteX158" fmla="*/ 5825953 w 12192000"/>
              <a:gd name="connsiteY158" fmla="*/ 147907 h 4939827"/>
              <a:gd name="connsiteX159" fmla="*/ 5856168 w 12192000"/>
              <a:gd name="connsiteY159" fmla="*/ 158719 h 4939827"/>
              <a:gd name="connsiteX160" fmla="*/ 5862476 w 12192000"/>
              <a:gd name="connsiteY160" fmla="*/ 172447 h 4939827"/>
              <a:gd name="connsiteX161" fmla="*/ 5882195 w 12192000"/>
              <a:gd name="connsiteY161" fmla="*/ 173195 h 4939827"/>
              <a:gd name="connsiteX162" fmla="*/ 5887271 w 12192000"/>
              <a:gd name="connsiteY162" fmla="*/ 176084 h 4939827"/>
              <a:gd name="connsiteX163" fmla="*/ 5916552 w 12192000"/>
              <a:gd name="connsiteY163" fmla="*/ 189955 h 4939827"/>
              <a:gd name="connsiteX164" fmla="*/ 5983240 w 12192000"/>
              <a:gd name="connsiteY164" fmla="*/ 152755 h 4939827"/>
              <a:gd name="connsiteX165" fmla="*/ 6061852 w 12192000"/>
              <a:gd name="connsiteY165" fmla="*/ 161953 h 4939827"/>
              <a:gd name="connsiteX166" fmla="*/ 6408386 w 12192000"/>
              <a:gd name="connsiteY166" fmla="*/ 157590 h 4939827"/>
              <a:gd name="connsiteX167" fmla="*/ 6531386 w 12192000"/>
              <a:gd name="connsiteY167" fmla="*/ 156103 h 4939827"/>
              <a:gd name="connsiteX168" fmla="*/ 6721509 w 12192000"/>
              <a:gd name="connsiteY168" fmla="*/ 54829 h 4939827"/>
              <a:gd name="connsiteX169" fmla="*/ 6947884 w 12192000"/>
              <a:gd name="connsiteY169" fmla="*/ 47587 h 4939827"/>
              <a:gd name="connsiteX170" fmla="*/ 6965101 w 12192000"/>
              <a:gd name="connsiteY170" fmla="*/ 25718 h 4939827"/>
              <a:gd name="connsiteX171" fmla="*/ 6986370 w 12192000"/>
              <a:gd name="connsiteY171" fmla="*/ 12659 h 4939827"/>
              <a:gd name="connsiteX172" fmla="*/ 6989536 w 12192000"/>
              <a:gd name="connsiteY172" fmla="*/ 14528 h 4939827"/>
              <a:gd name="connsiteX173" fmla="*/ 7015933 w 12192000"/>
              <a:gd name="connsiteY173" fmla="*/ 9653 h 4939827"/>
              <a:gd name="connsiteX174" fmla="*/ 7020592 w 12192000"/>
              <a:gd name="connsiteY174" fmla="*/ 1651 h 4939827"/>
              <a:gd name="connsiteX175" fmla="*/ 7025905 w 12192000"/>
              <a:gd name="connsiteY175"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680829 w 12192000"/>
              <a:gd name="connsiteY145" fmla="*/ 287953 h 4939827"/>
              <a:gd name="connsiteX146" fmla="*/ 4807427 w 12192000"/>
              <a:gd name="connsiteY146" fmla="*/ 276835 h 4939827"/>
              <a:gd name="connsiteX147" fmla="*/ 5028933 w 12192000"/>
              <a:gd name="connsiteY147" fmla="*/ 183887 h 4939827"/>
              <a:gd name="connsiteX148" fmla="*/ 5093642 w 12192000"/>
              <a:gd name="connsiteY148" fmla="*/ 177214 h 4939827"/>
              <a:gd name="connsiteX149" fmla="*/ 5102642 w 12192000"/>
              <a:gd name="connsiteY149" fmla="*/ 186816 h 4939827"/>
              <a:gd name="connsiteX150" fmla="*/ 5193590 w 12192000"/>
              <a:gd name="connsiteY150" fmla="*/ 136361 h 4939827"/>
              <a:gd name="connsiteX151" fmla="*/ 5323922 w 12192000"/>
              <a:gd name="connsiteY151" fmla="*/ 146332 h 4939827"/>
              <a:gd name="connsiteX152" fmla="*/ 5421860 w 12192000"/>
              <a:gd name="connsiteY152" fmla="*/ 167298 h 4939827"/>
              <a:gd name="connsiteX153" fmla="*/ 5476948 w 12192000"/>
              <a:gd name="connsiteY153" fmla="*/ 173249 h 4939827"/>
              <a:gd name="connsiteX154" fmla="*/ 5516842 w 12192000"/>
              <a:gd name="connsiteY154" fmla="*/ 184018 h 4939827"/>
              <a:gd name="connsiteX155" fmla="*/ 5619415 w 12192000"/>
              <a:gd name="connsiteY155" fmla="*/ 176781 h 4939827"/>
              <a:gd name="connsiteX156" fmla="*/ 5789867 w 12192000"/>
              <a:gd name="connsiteY156" fmla="*/ 150304 h 4939827"/>
              <a:gd name="connsiteX157" fmla="*/ 5825953 w 12192000"/>
              <a:gd name="connsiteY157" fmla="*/ 147907 h 4939827"/>
              <a:gd name="connsiteX158" fmla="*/ 5856168 w 12192000"/>
              <a:gd name="connsiteY158" fmla="*/ 158719 h 4939827"/>
              <a:gd name="connsiteX159" fmla="*/ 5862476 w 12192000"/>
              <a:gd name="connsiteY159" fmla="*/ 172447 h 4939827"/>
              <a:gd name="connsiteX160" fmla="*/ 5882195 w 12192000"/>
              <a:gd name="connsiteY160" fmla="*/ 173195 h 4939827"/>
              <a:gd name="connsiteX161" fmla="*/ 5887271 w 12192000"/>
              <a:gd name="connsiteY161" fmla="*/ 176084 h 4939827"/>
              <a:gd name="connsiteX162" fmla="*/ 5916552 w 12192000"/>
              <a:gd name="connsiteY162" fmla="*/ 189955 h 4939827"/>
              <a:gd name="connsiteX163" fmla="*/ 5983240 w 12192000"/>
              <a:gd name="connsiteY163" fmla="*/ 152755 h 4939827"/>
              <a:gd name="connsiteX164" fmla="*/ 6061852 w 12192000"/>
              <a:gd name="connsiteY164" fmla="*/ 161953 h 4939827"/>
              <a:gd name="connsiteX165" fmla="*/ 6408386 w 12192000"/>
              <a:gd name="connsiteY165" fmla="*/ 157590 h 4939827"/>
              <a:gd name="connsiteX166" fmla="*/ 6531386 w 12192000"/>
              <a:gd name="connsiteY166" fmla="*/ 156103 h 4939827"/>
              <a:gd name="connsiteX167" fmla="*/ 6721509 w 12192000"/>
              <a:gd name="connsiteY167" fmla="*/ 54829 h 4939827"/>
              <a:gd name="connsiteX168" fmla="*/ 6947884 w 12192000"/>
              <a:gd name="connsiteY168" fmla="*/ 47587 h 4939827"/>
              <a:gd name="connsiteX169" fmla="*/ 6965101 w 12192000"/>
              <a:gd name="connsiteY169" fmla="*/ 25718 h 4939827"/>
              <a:gd name="connsiteX170" fmla="*/ 6986370 w 12192000"/>
              <a:gd name="connsiteY170" fmla="*/ 12659 h 4939827"/>
              <a:gd name="connsiteX171" fmla="*/ 6989536 w 12192000"/>
              <a:gd name="connsiteY171" fmla="*/ 14528 h 4939827"/>
              <a:gd name="connsiteX172" fmla="*/ 7015933 w 12192000"/>
              <a:gd name="connsiteY172" fmla="*/ 9653 h 4939827"/>
              <a:gd name="connsiteX173" fmla="*/ 7020592 w 12192000"/>
              <a:gd name="connsiteY173" fmla="*/ 1651 h 4939827"/>
              <a:gd name="connsiteX174" fmla="*/ 7025905 w 12192000"/>
              <a:gd name="connsiteY174"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061852 w 12192000"/>
              <a:gd name="connsiteY163" fmla="*/ 161953 h 4939827"/>
              <a:gd name="connsiteX164" fmla="*/ 6408386 w 12192000"/>
              <a:gd name="connsiteY164" fmla="*/ 157590 h 4939827"/>
              <a:gd name="connsiteX165" fmla="*/ 6531386 w 12192000"/>
              <a:gd name="connsiteY165" fmla="*/ 156103 h 4939827"/>
              <a:gd name="connsiteX166" fmla="*/ 6721509 w 12192000"/>
              <a:gd name="connsiteY166" fmla="*/ 54829 h 4939827"/>
              <a:gd name="connsiteX167" fmla="*/ 6947884 w 12192000"/>
              <a:gd name="connsiteY167" fmla="*/ 47587 h 4939827"/>
              <a:gd name="connsiteX168" fmla="*/ 6965101 w 12192000"/>
              <a:gd name="connsiteY168" fmla="*/ 25718 h 4939827"/>
              <a:gd name="connsiteX169" fmla="*/ 6986370 w 12192000"/>
              <a:gd name="connsiteY169" fmla="*/ 12659 h 4939827"/>
              <a:gd name="connsiteX170" fmla="*/ 6989536 w 12192000"/>
              <a:gd name="connsiteY170" fmla="*/ 14528 h 4939827"/>
              <a:gd name="connsiteX171" fmla="*/ 7015933 w 12192000"/>
              <a:gd name="connsiteY171" fmla="*/ 9653 h 4939827"/>
              <a:gd name="connsiteX172" fmla="*/ 7020592 w 12192000"/>
              <a:gd name="connsiteY172" fmla="*/ 1651 h 4939827"/>
              <a:gd name="connsiteX173" fmla="*/ 7025905 w 12192000"/>
              <a:gd name="connsiteY173"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061852 w 12192000"/>
              <a:gd name="connsiteY163" fmla="*/ 161953 h 4939827"/>
              <a:gd name="connsiteX164" fmla="*/ 6531386 w 12192000"/>
              <a:gd name="connsiteY164" fmla="*/ 156103 h 4939827"/>
              <a:gd name="connsiteX165" fmla="*/ 6721509 w 12192000"/>
              <a:gd name="connsiteY165" fmla="*/ 54829 h 4939827"/>
              <a:gd name="connsiteX166" fmla="*/ 6947884 w 12192000"/>
              <a:gd name="connsiteY166" fmla="*/ 47587 h 4939827"/>
              <a:gd name="connsiteX167" fmla="*/ 6965101 w 12192000"/>
              <a:gd name="connsiteY167" fmla="*/ 25718 h 4939827"/>
              <a:gd name="connsiteX168" fmla="*/ 6986370 w 12192000"/>
              <a:gd name="connsiteY168" fmla="*/ 12659 h 4939827"/>
              <a:gd name="connsiteX169" fmla="*/ 6989536 w 12192000"/>
              <a:gd name="connsiteY169" fmla="*/ 14528 h 4939827"/>
              <a:gd name="connsiteX170" fmla="*/ 7015933 w 12192000"/>
              <a:gd name="connsiteY170" fmla="*/ 9653 h 4939827"/>
              <a:gd name="connsiteX171" fmla="*/ 7020592 w 12192000"/>
              <a:gd name="connsiteY171" fmla="*/ 1651 h 4939827"/>
              <a:gd name="connsiteX172" fmla="*/ 7025905 w 12192000"/>
              <a:gd name="connsiteY172"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061852 w 12192000"/>
              <a:gd name="connsiteY163" fmla="*/ 161953 h 4939827"/>
              <a:gd name="connsiteX164" fmla="*/ 6531386 w 12192000"/>
              <a:gd name="connsiteY164" fmla="*/ 156103 h 4939827"/>
              <a:gd name="connsiteX165" fmla="*/ 6947884 w 12192000"/>
              <a:gd name="connsiteY165" fmla="*/ 47587 h 4939827"/>
              <a:gd name="connsiteX166" fmla="*/ 6965101 w 12192000"/>
              <a:gd name="connsiteY166" fmla="*/ 25718 h 4939827"/>
              <a:gd name="connsiteX167" fmla="*/ 6986370 w 12192000"/>
              <a:gd name="connsiteY167" fmla="*/ 12659 h 4939827"/>
              <a:gd name="connsiteX168" fmla="*/ 6989536 w 12192000"/>
              <a:gd name="connsiteY168" fmla="*/ 14528 h 4939827"/>
              <a:gd name="connsiteX169" fmla="*/ 7015933 w 12192000"/>
              <a:gd name="connsiteY169" fmla="*/ 9653 h 4939827"/>
              <a:gd name="connsiteX170" fmla="*/ 7020592 w 12192000"/>
              <a:gd name="connsiteY170" fmla="*/ 1651 h 4939827"/>
              <a:gd name="connsiteX171" fmla="*/ 7025905 w 12192000"/>
              <a:gd name="connsiteY17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061852 w 12192000"/>
              <a:gd name="connsiteY163" fmla="*/ 161953 h 4939827"/>
              <a:gd name="connsiteX164" fmla="*/ 6531386 w 12192000"/>
              <a:gd name="connsiteY164" fmla="*/ 156103 h 4939827"/>
              <a:gd name="connsiteX165" fmla="*/ 6756965 w 12192000"/>
              <a:gd name="connsiteY165" fmla="*/ 57636 h 4939827"/>
              <a:gd name="connsiteX166" fmla="*/ 6965101 w 12192000"/>
              <a:gd name="connsiteY166" fmla="*/ 25718 h 4939827"/>
              <a:gd name="connsiteX167" fmla="*/ 6986370 w 12192000"/>
              <a:gd name="connsiteY167" fmla="*/ 12659 h 4939827"/>
              <a:gd name="connsiteX168" fmla="*/ 6989536 w 12192000"/>
              <a:gd name="connsiteY168" fmla="*/ 14528 h 4939827"/>
              <a:gd name="connsiteX169" fmla="*/ 7015933 w 12192000"/>
              <a:gd name="connsiteY169" fmla="*/ 9653 h 4939827"/>
              <a:gd name="connsiteX170" fmla="*/ 7020592 w 12192000"/>
              <a:gd name="connsiteY170" fmla="*/ 1651 h 4939827"/>
              <a:gd name="connsiteX171" fmla="*/ 7025905 w 12192000"/>
              <a:gd name="connsiteY17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061852 w 12192000"/>
              <a:gd name="connsiteY163" fmla="*/ 161953 h 4939827"/>
              <a:gd name="connsiteX164" fmla="*/ 6415830 w 12192000"/>
              <a:gd name="connsiteY164" fmla="*/ 136006 h 4939827"/>
              <a:gd name="connsiteX165" fmla="*/ 6756965 w 12192000"/>
              <a:gd name="connsiteY165" fmla="*/ 57636 h 4939827"/>
              <a:gd name="connsiteX166" fmla="*/ 6965101 w 12192000"/>
              <a:gd name="connsiteY166" fmla="*/ 25718 h 4939827"/>
              <a:gd name="connsiteX167" fmla="*/ 6986370 w 12192000"/>
              <a:gd name="connsiteY167" fmla="*/ 12659 h 4939827"/>
              <a:gd name="connsiteX168" fmla="*/ 6989536 w 12192000"/>
              <a:gd name="connsiteY168" fmla="*/ 14528 h 4939827"/>
              <a:gd name="connsiteX169" fmla="*/ 7015933 w 12192000"/>
              <a:gd name="connsiteY169" fmla="*/ 9653 h 4939827"/>
              <a:gd name="connsiteX170" fmla="*/ 7020592 w 12192000"/>
              <a:gd name="connsiteY170" fmla="*/ 1651 h 4939827"/>
              <a:gd name="connsiteX171" fmla="*/ 7025905 w 12192000"/>
              <a:gd name="connsiteY17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37675 w 12192000"/>
              <a:gd name="connsiteY17" fmla="*/ 204438 h 4939827"/>
              <a:gd name="connsiteX18" fmla="*/ 7952584 w 12192000"/>
              <a:gd name="connsiteY18" fmla="*/ 170181 h 4939827"/>
              <a:gd name="connsiteX19" fmla="*/ 8009534 w 12192000"/>
              <a:gd name="connsiteY19" fmla="*/ 176441 h 4939827"/>
              <a:gd name="connsiteX20" fmla="*/ 8058681 w 12192000"/>
              <a:gd name="connsiteY20" fmla="*/ 219431 h 4939827"/>
              <a:gd name="connsiteX21" fmla="*/ 8126175 w 12192000"/>
              <a:gd name="connsiteY21" fmla="*/ 240005 h 4939827"/>
              <a:gd name="connsiteX22" fmla="*/ 8166439 w 12192000"/>
              <a:gd name="connsiteY22" fmla="*/ 252699 h 4939827"/>
              <a:gd name="connsiteX23" fmla="*/ 8281371 w 12192000"/>
              <a:gd name="connsiteY23" fmla="*/ 256875 h 4939827"/>
              <a:gd name="connsiteX24" fmla="*/ 8381609 w 12192000"/>
              <a:gd name="connsiteY24" fmla="*/ 240618 h 4939827"/>
              <a:gd name="connsiteX25" fmla="*/ 8406759 w 12192000"/>
              <a:gd name="connsiteY25" fmla="*/ 232517 h 4939827"/>
              <a:gd name="connsiteX26" fmla="*/ 8426506 w 12192000"/>
              <a:gd name="connsiteY26" fmla="*/ 241842 h 4939827"/>
              <a:gd name="connsiteX27" fmla="*/ 8427949 w 12192000"/>
              <a:gd name="connsiteY27" fmla="*/ 240981 h 4939827"/>
              <a:gd name="connsiteX28" fmla="*/ 8441468 w 12192000"/>
              <a:gd name="connsiteY28" fmla="*/ 241157 h 4939827"/>
              <a:gd name="connsiteX29" fmla="*/ 8565757 w 12192000"/>
              <a:gd name="connsiteY29" fmla="*/ 255317 h 4939827"/>
              <a:gd name="connsiteX30" fmla="*/ 8573171 w 12192000"/>
              <a:gd name="connsiteY30" fmla="*/ 258426 h 4939827"/>
              <a:gd name="connsiteX31" fmla="*/ 8573548 w 12192000"/>
              <a:gd name="connsiteY31" fmla="*/ 258241 h 4939827"/>
              <a:gd name="connsiteX32" fmla="*/ 8581827 w 12192000"/>
              <a:gd name="connsiteY32" fmla="*/ 261028 h 4939827"/>
              <a:gd name="connsiteX33" fmla="*/ 8586687 w 12192000"/>
              <a:gd name="connsiteY33" fmla="*/ 264089 h 4939827"/>
              <a:gd name="connsiteX34" fmla="*/ 8601067 w 12192000"/>
              <a:gd name="connsiteY34" fmla="*/ 270114 h 4939827"/>
              <a:gd name="connsiteX35" fmla="*/ 8672650 w 12192000"/>
              <a:gd name="connsiteY35" fmla="*/ 254821 h 4939827"/>
              <a:gd name="connsiteX36" fmla="*/ 8785543 w 12192000"/>
              <a:gd name="connsiteY36" fmla="*/ 263406 h 4939827"/>
              <a:gd name="connsiteX37" fmla="*/ 8830588 w 12192000"/>
              <a:gd name="connsiteY37" fmla="*/ 265483 h 4939827"/>
              <a:gd name="connsiteX38" fmla="*/ 8905142 w 12192000"/>
              <a:gd name="connsiteY38" fmla="*/ 264958 h 4939827"/>
              <a:gd name="connsiteX39" fmla="*/ 8968582 w 12192000"/>
              <a:gd name="connsiteY39" fmla="*/ 262728 h 4939827"/>
              <a:gd name="connsiteX40" fmla="*/ 8972994 w 12192000"/>
              <a:gd name="connsiteY40" fmla="*/ 263284 h 4939827"/>
              <a:gd name="connsiteX41" fmla="*/ 9004605 w 12192000"/>
              <a:gd name="connsiteY41" fmla="*/ 258041 h 4939827"/>
              <a:gd name="connsiteX42" fmla="*/ 9016165 w 12192000"/>
              <a:gd name="connsiteY42" fmla="*/ 261258 h 4939827"/>
              <a:gd name="connsiteX43" fmla="*/ 9043297 w 12192000"/>
              <a:gd name="connsiteY43" fmla="*/ 281547 h 4939827"/>
              <a:gd name="connsiteX44" fmla="*/ 9048315 w 12192000"/>
              <a:gd name="connsiteY44" fmla="*/ 279264 h 4939827"/>
              <a:gd name="connsiteX45" fmla="*/ 9054706 w 12192000"/>
              <a:gd name="connsiteY45" fmla="*/ 278538 h 4939827"/>
              <a:gd name="connsiteX46" fmla="*/ 9070919 w 12192000"/>
              <a:gd name="connsiteY46" fmla="*/ 281810 h 4939827"/>
              <a:gd name="connsiteX47" fmla="*/ 9076813 w 12192000"/>
              <a:gd name="connsiteY47" fmla="*/ 283909 h 4939827"/>
              <a:gd name="connsiteX48" fmla="*/ 9085871 w 12192000"/>
              <a:gd name="connsiteY48" fmla="*/ 285133 h 4939827"/>
              <a:gd name="connsiteX49" fmla="*/ 9086159 w 12192000"/>
              <a:gd name="connsiteY49" fmla="*/ 284887 h 4939827"/>
              <a:gd name="connsiteX50" fmla="*/ 9134606 w 12192000"/>
              <a:gd name="connsiteY50" fmla="*/ 288168 h 4939827"/>
              <a:gd name="connsiteX51" fmla="*/ 9195590 w 12192000"/>
              <a:gd name="connsiteY51" fmla="*/ 279568 h 4939827"/>
              <a:gd name="connsiteX52" fmla="*/ 9219336 w 12192000"/>
              <a:gd name="connsiteY52" fmla="*/ 278133 h 4939827"/>
              <a:gd name="connsiteX53" fmla="*/ 9232362 w 12192000"/>
              <a:gd name="connsiteY53" fmla="*/ 275894 h 4939827"/>
              <a:gd name="connsiteX54" fmla="*/ 9233396 w 12192000"/>
              <a:gd name="connsiteY54" fmla="*/ 274803 h 4939827"/>
              <a:gd name="connsiteX55" fmla="*/ 9256213 w 12192000"/>
              <a:gd name="connsiteY55" fmla="*/ 281576 h 4939827"/>
              <a:gd name="connsiteX56" fmla="*/ 9262377 w 12192000"/>
              <a:gd name="connsiteY56" fmla="*/ 286635 h 4939827"/>
              <a:gd name="connsiteX57" fmla="*/ 9287089 w 12192000"/>
              <a:gd name="connsiteY57" fmla="*/ 303891 h 4939827"/>
              <a:gd name="connsiteX58" fmla="*/ 9371484 w 12192000"/>
              <a:gd name="connsiteY58" fmla="*/ 329634 h 4939827"/>
              <a:gd name="connsiteX59" fmla="*/ 9404829 w 12192000"/>
              <a:gd name="connsiteY59" fmla="*/ 339038 h 4939827"/>
              <a:gd name="connsiteX60" fmla="*/ 9427021 w 12192000"/>
              <a:gd name="connsiteY60" fmla="*/ 358784 h 4939827"/>
              <a:gd name="connsiteX61" fmla="*/ 9670844 w 12192000"/>
              <a:gd name="connsiteY61" fmla="*/ 405128 h 4939827"/>
              <a:gd name="connsiteX62" fmla="*/ 9816083 w 12192000"/>
              <a:gd name="connsiteY62" fmla="*/ 416573 h 4939827"/>
              <a:gd name="connsiteX63" fmla="*/ 9936741 w 12192000"/>
              <a:gd name="connsiteY63" fmla="*/ 437044 h 4939827"/>
              <a:gd name="connsiteX64" fmla="*/ 10050093 w 12192000"/>
              <a:gd name="connsiteY64" fmla="*/ 443783 h 4939827"/>
              <a:gd name="connsiteX65" fmla="*/ 10130090 w 12192000"/>
              <a:gd name="connsiteY65" fmla="*/ 459520 h 4939827"/>
              <a:gd name="connsiteX66" fmla="*/ 10173456 w 12192000"/>
              <a:gd name="connsiteY66" fmla="*/ 457749 h 4939827"/>
              <a:gd name="connsiteX67" fmla="*/ 10218232 w 12192000"/>
              <a:gd name="connsiteY67" fmla="*/ 459820 h 4939827"/>
              <a:gd name="connsiteX68" fmla="*/ 10354176 w 12192000"/>
              <a:gd name="connsiteY68" fmla="*/ 471377 h 4939827"/>
              <a:gd name="connsiteX69" fmla="*/ 10430681 w 12192000"/>
              <a:gd name="connsiteY69" fmla="*/ 481226 h 4939827"/>
              <a:gd name="connsiteX70" fmla="*/ 10478169 w 12192000"/>
              <a:gd name="connsiteY70" fmla="*/ 481774 h 4939827"/>
              <a:gd name="connsiteX71" fmla="*/ 10540907 w 12192000"/>
              <a:gd name="connsiteY71" fmla="*/ 485607 h 4939827"/>
              <a:gd name="connsiteX72" fmla="*/ 10614941 w 12192000"/>
              <a:gd name="connsiteY72" fmla="*/ 487592 h 4939827"/>
              <a:gd name="connsiteX73" fmla="*/ 10674098 w 12192000"/>
              <a:gd name="connsiteY73" fmla="*/ 521656 h 4939827"/>
              <a:gd name="connsiteX74" fmla="*/ 10874834 w 12192000"/>
              <a:gd name="connsiteY74" fmla="*/ 574867 h 4939827"/>
              <a:gd name="connsiteX75" fmla="*/ 10944981 w 12192000"/>
              <a:gd name="connsiteY75" fmla="*/ 615042 h 4939827"/>
              <a:gd name="connsiteX76" fmla="*/ 11006376 w 12192000"/>
              <a:gd name="connsiteY76" fmla="*/ 645957 h 4939827"/>
              <a:gd name="connsiteX77" fmla="*/ 11076308 w 12192000"/>
              <a:gd name="connsiteY77" fmla="*/ 675698 h 4939827"/>
              <a:gd name="connsiteX78" fmla="*/ 11148789 w 12192000"/>
              <a:gd name="connsiteY78" fmla="*/ 685041 h 4939827"/>
              <a:gd name="connsiteX79" fmla="*/ 11249129 w 12192000"/>
              <a:gd name="connsiteY79" fmla="*/ 684218 h 4939827"/>
              <a:gd name="connsiteX80" fmla="*/ 11299915 w 12192000"/>
              <a:gd name="connsiteY80" fmla="*/ 692177 h 4939827"/>
              <a:gd name="connsiteX81" fmla="*/ 11386973 w 12192000"/>
              <a:gd name="connsiteY81" fmla="*/ 708209 h 4939827"/>
              <a:gd name="connsiteX82" fmla="*/ 11500105 w 12192000"/>
              <a:gd name="connsiteY82" fmla="*/ 735014 h 4939827"/>
              <a:gd name="connsiteX83" fmla="*/ 11621735 w 12192000"/>
              <a:gd name="connsiteY83" fmla="*/ 789584 h 4939827"/>
              <a:gd name="connsiteX84" fmla="*/ 11691200 w 12192000"/>
              <a:gd name="connsiteY84" fmla="*/ 867902 h 4939827"/>
              <a:gd name="connsiteX85" fmla="*/ 11819427 w 12192000"/>
              <a:gd name="connsiteY85" fmla="*/ 911634 h 4939827"/>
              <a:gd name="connsiteX86" fmla="*/ 11969720 w 12192000"/>
              <a:gd name="connsiteY86" fmla="*/ 964737 h 4939827"/>
              <a:gd name="connsiteX87" fmla="*/ 12055766 w 12192000"/>
              <a:gd name="connsiteY87" fmla="*/ 991268 h 4939827"/>
              <a:gd name="connsiteX88" fmla="*/ 12171539 w 12192000"/>
              <a:gd name="connsiteY88" fmla="*/ 995427 h 4939827"/>
              <a:gd name="connsiteX89" fmla="*/ 12187831 w 12192000"/>
              <a:gd name="connsiteY89" fmla="*/ 996580 h 4939827"/>
              <a:gd name="connsiteX90" fmla="*/ 12192000 w 12192000"/>
              <a:gd name="connsiteY90" fmla="*/ 996726 h 4939827"/>
              <a:gd name="connsiteX91" fmla="*/ 12192000 w 12192000"/>
              <a:gd name="connsiteY91" fmla="*/ 4939827 h 4939827"/>
              <a:gd name="connsiteX92" fmla="*/ 0 w 12192000"/>
              <a:gd name="connsiteY92" fmla="*/ 4939827 h 4939827"/>
              <a:gd name="connsiteX93" fmla="*/ 0 w 12192000"/>
              <a:gd name="connsiteY93" fmla="*/ 512043 h 4939827"/>
              <a:gd name="connsiteX94" fmla="*/ 7381 w 12192000"/>
              <a:gd name="connsiteY94" fmla="*/ 512580 h 4939827"/>
              <a:gd name="connsiteX95" fmla="*/ 100029 w 12192000"/>
              <a:gd name="connsiteY95" fmla="*/ 504758 h 4939827"/>
              <a:gd name="connsiteX96" fmla="*/ 155244 w 12192000"/>
              <a:gd name="connsiteY96" fmla="*/ 525130 h 4939827"/>
              <a:gd name="connsiteX97" fmla="*/ 254366 w 12192000"/>
              <a:gd name="connsiteY97" fmla="*/ 534449 h 4939827"/>
              <a:gd name="connsiteX98" fmla="*/ 447292 w 12192000"/>
              <a:gd name="connsiteY98" fmla="*/ 542725 h 4939827"/>
              <a:gd name="connsiteX99" fmla="*/ 628105 w 12192000"/>
              <a:gd name="connsiteY99" fmla="*/ 547853 h 4939827"/>
              <a:gd name="connsiteX100" fmla="*/ 783146 w 12192000"/>
              <a:gd name="connsiteY100" fmla="*/ 591799 h 4939827"/>
              <a:gd name="connsiteX101" fmla="*/ 1043676 w 12192000"/>
              <a:gd name="connsiteY101" fmla="*/ 591887 h 4939827"/>
              <a:gd name="connsiteX102" fmla="*/ 1281816 w 12192000"/>
              <a:gd name="connsiteY102" fmla="*/ 520946 h 4939827"/>
              <a:gd name="connsiteX103" fmla="*/ 1486347 w 12192000"/>
              <a:gd name="connsiteY103" fmla="*/ 487310 h 4939827"/>
              <a:gd name="connsiteX104" fmla="*/ 1568079 w 12192000"/>
              <a:gd name="connsiteY104" fmla="*/ 462531 h 4939827"/>
              <a:gd name="connsiteX105" fmla="*/ 1622516 w 12192000"/>
              <a:gd name="connsiteY105" fmla="*/ 466058 h 4939827"/>
              <a:gd name="connsiteX106" fmla="*/ 1655457 w 12192000"/>
              <a:gd name="connsiteY106" fmla="*/ 465359 h 4939827"/>
              <a:gd name="connsiteX107" fmla="*/ 1717454 w 12192000"/>
              <a:gd name="connsiteY107" fmla="*/ 417203 h 4939827"/>
              <a:gd name="connsiteX108" fmla="*/ 1913794 w 12192000"/>
              <a:gd name="connsiteY108" fmla="*/ 365255 h 4939827"/>
              <a:gd name="connsiteX109" fmla="*/ 2129762 w 12192000"/>
              <a:gd name="connsiteY109" fmla="*/ 367832 h 4939827"/>
              <a:gd name="connsiteX110" fmla="*/ 2376970 w 12192000"/>
              <a:gd name="connsiteY110" fmla="*/ 350129 h 4939827"/>
              <a:gd name="connsiteX111" fmla="*/ 2480155 w 12192000"/>
              <a:gd name="connsiteY111" fmla="*/ 359227 h 4939827"/>
              <a:gd name="connsiteX112" fmla="*/ 2586782 w 12192000"/>
              <a:gd name="connsiteY112" fmla="*/ 339352 h 4939827"/>
              <a:gd name="connsiteX113" fmla="*/ 2654496 w 12192000"/>
              <a:gd name="connsiteY113" fmla="*/ 315431 h 4939827"/>
              <a:gd name="connsiteX114" fmla="*/ 2788947 w 12192000"/>
              <a:gd name="connsiteY114" fmla="*/ 250375 h 4939827"/>
              <a:gd name="connsiteX115" fmla="*/ 2885389 w 12192000"/>
              <a:gd name="connsiteY115" fmla="*/ 255259 h 4939827"/>
              <a:gd name="connsiteX116" fmla="*/ 3045916 w 12192000"/>
              <a:gd name="connsiteY116" fmla="*/ 261030 h 4939827"/>
              <a:gd name="connsiteX117" fmla="*/ 3074187 w 12192000"/>
              <a:gd name="connsiteY117" fmla="*/ 243226 h 4939827"/>
              <a:gd name="connsiteX118" fmla="*/ 3103677 w 12192000"/>
              <a:gd name="connsiteY118" fmla="*/ 209527 h 4939827"/>
              <a:gd name="connsiteX119" fmla="*/ 3126759 w 12192000"/>
              <a:gd name="connsiteY119" fmla="*/ 211226 h 4939827"/>
              <a:gd name="connsiteX120" fmla="*/ 3164020 w 12192000"/>
              <a:gd name="connsiteY120" fmla="*/ 212779 h 4939827"/>
              <a:gd name="connsiteX121" fmla="*/ 3285019 w 12192000"/>
              <a:gd name="connsiteY121" fmla="*/ 220535 h 4939827"/>
              <a:gd name="connsiteX122" fmla="*/ 3365154 w 12192000"/>
              <a:gd name="connsiteY122" fmla="*/ 226416 h 4939827"/>
              <a:gd name="connsiteX123" fmla="*/ 3367507 w 12192000"/>
              <a:gd name="connsiteY123" fmla="*/ 225416 h 4939827"/>
              <a:gd name="connsiteX124" fmla="*/ 3387567 w 12192000"/>
              <a:gd name="connsiteY124" fmla="*/ 227103 h 4939827"/>
              <a:gd name="connsiteX125" fmla="*/ 3424753 w 12192000"/>
              <a:gd name="connsiteY125" fmla="*/ 244380 h 4939827"/>
              <a:gd name="connsiteX126" fmla="*/ 3498001 w 12192000"/>
              <a:gd name="connsiteY126" fmla="*/ 231941 h 4939827"/>
              <a:gd name="connsiteX127" fmla="*/ 3561557 w 12192000"/>
              <a:gd name="connsiteY127" fmla="*/ 228095 h 4939827"/>
              <a:gd name="connsiteX128" fmla="*/ 3611920 w 12192000"/>
              <a:gd name="connsiteY128" fmla="*/ 218094 h 4939827"/>
              <a:gd name="connsiteX129" fmla="*/ 3620528 w 12192000"/>
              <a:gd name="connsiteY129" fmla="*/ 218788 h 4939827"/>
              <a:gd name="connsiteX130" fmla="*/ 3620766 w 12192000"/>
              <a:gd name="connsiteY130" fmla="*/ 218511 h 4939827"/>
              <a:gd name="connsiteX131" fmla="*/ 3629977 w 12192000"/>
              <a:gd name="connsiteY131" fmla="*/ 218664 h 4939827"/>
              <a:gd name="connsiteX132" fmla="*/ 3636217 w 12192000"/>
              <a:gd name="connsiteY132" fmla="*/ 220048 h 4939827"/>
              <a:gd name="connsiteX133" fmla="*/ 3709484 w 12192000"/>
              <a:gd name="connsiteY133" fmla="*/ 186927 h 4939827"/>
              <a:gd name="connsiteX134" fmla="*/ 3761342 w 12192000"/>
              <a:gd name="connsiteY134" fmla="*/ 177474 h 4939827"/>
              <a:gd name="connsiteX135" fmla="*/ 3799748 w 12192000"/>
              <a:gd name="connsiteY135" fmla="*/ 167154 h 4939827"/>
              <a:gd name="connsiteX136" fmla="*/ 3812225 w 12192000"/>
              <a:gd name="connsiteY136" fmla="*/ 189020 h 4939827"/>
              <a:gd name="connsiteX137" fmla="*/ 3864537 w 12192000"/>
              <a:gd name="connsiteY137" fmla="*/ 200742 h 4939827"/>
              <a:gd name="connsiteX138" fmla="*/ 4028476 w 12192000"/>
              <a:gd name="connsiteY138" fmla="*/ 223679 h 4939827"/>
              <a:gd name="connsiteX139" fmla="*/ 4191582 w 12192000"/>
              <a:gd name="connsiteY139" fmla="*/ 238952 h 4939827"/>
              <a:gd name="connsiteX140" fmla="*/ 4251024 w 12192000"/>
              <a:gd name="connsiteY140" fmla="*/ 240874 h 4939827"/>
              <a:gd name="connsiteX141" fmla="*/ 4355275 w 12192000"/>
              <a:gd name="connsiteY141" fmla="*/ 260205 h 4939827"/>
              <a:gd name="connsiteX142" fmla="*/ 4423807 w 12192000"/>
              <a:gd name="connsiteY142" fmla="*/ 270366 h 4939827"/>
              <a:gd name="connsiteX143" fmla="*/ 4558432 w 12192000"/>
              <a:gd name="connsiteY143" fmla="*/ 269194 h 4939827"/>
              <a:gd name="connsiteX144" fmla="*/ 4635061 w 12192000"/>
              <a:gd name="connsiteY144" fmla="*/ 280682 h 4939827"/>
              <a:gd name="connsiteX145" fmla="*/ 4807427 w 12192000"/>
              <a:gd name="connsiteY145" fmla="*/ 276835 h 4939827"/>
              <a:gd name="connsiteX146" fmla="*/ 5028933 w 12192000"/>
              <a:gd name="connsiteY146" fmla="*/ 183887 h 4939827"/>
              <a:gd name="connsiteX147" fmla="*/ 5093642 w 12192000"/>
              <a:gd name="connsiteY147" fmla="*/ 177214 h 4939827"/>
              <a:gd name="connsiteX148" fmla="*/ 5102642 w 12192000"/>
              <a:gd name="connsiteY148" fmla="*/ 186816 h 4939827"/>
              <a:gd name="connsiteX149" fmla="*/ 5193590 w 12192000"/>
              <a:gd name="connsiteY149" fmla="*/ 136361 h 4939827"/>
              <a:gd name="connsiteX150" fmla="*/ 5323922 w 12192000"/>
              <a:gd name="connsiteY150" fmla="*/ 146332 h 4939827"/>
              <a:gd name="connsiteX151" fmla="*/ 5421860 w 12192000"/>
              <a:gd name="connsiteY151" fmla="*/ 167298 h 4939827"/>
              <a:gd name="connsiteX152" fmla="*/ 5476948 w 12192000"/>
              <a:gd name="connsiteY152" fmla="*/ 173249 h 4939827"/>
              <a:gd name="connsiteX153" fmla="*/ 5516842 w 12192000"/>
              <a:gd name="connsiteY153" fmla="*/ 184018 h 4939827"/>
              <a:gd name="connsiteX154" fmla="*/ 5619415 w 12192000"/>
              <a:gd name="connsiteY154" fmla="*/ 176781 h 4939827"/>
              <a:gd name="connsiteX155" fmla="*/ 5789867 w 12192000"/>
              <a:gd name="connsiteY155" fmla="*/ 150304 h 4939827"/>
              <a:gd name="connsiteX156" fmla="*/ 5825953 w 12192000"/>
              <a:gd name="connsiteY156" fmla="*/ 147907 h 4939827"/>
              <a:gd name="connsiteX157" fmla="*/ 5856168 w 12192000"/>
              <a:gd name="connsiteY157" fmla="*/ 158719 h 4939827"/>
              <a:gd name="connsiteX158" fmla="*/ 5862476 w 12192000"/>
              <a:gd name="connsiteY158" fmla="*/ 172447 h 4939827"/>
              <a:gd name="connsiteX159" fmla="*/ 5882195 w 12192000"/>
              <a:gd name="connsiteY159" fmla="*/ 173195 h 4939827"/>
              <a:gd name="connsiteX160" fmla="*/ 5887271 w 12192000"/>
              <a:gd name="connsiteY160" fmla="*/ 176084 h 4939827"/>
              <a:gd name="connsiteX161" fmla="*/ 5916552 w 12192000"/>
              <a:gd name="connsiteY161" fmla="*/ 189955 h 4939827"/>
              <a:gd name="connsiteX162" fmla="*/ 5983240 w 12192000"/>
              <a:gd name="connsiteY162" fmla="*/ 152755 h 4939827"/>
              <a:gd name="connsiteX163" fmla="*/ 6152287 w 12192000"/>
              <a:gd name="connsiteY163" fmla="*/ 116736 h 4939827"/>
              <a:gd name="connsiteX164" fmla="*/ 6415830 w 12192000"/>
              <a:gd name="connsiteY164" fmla="*/ 136006 h 4939827"/>
              <a:gd name="connsiteX165" fmla="*/ 6756965 w 12192000"/>
              <a:gd name="connsiteY165" fmla="*/ 57636 h 4939827"/>
              <a:gd name="connsiteX166" fmla="*/ 6965101 w 12192000"/>
              <a:gd name="connsiteY166" fmla="*/ 25718 h 4939827"/>
              <a:gd name="connsiteX167" fmla="*/ 6986370 w 12192000"/>
              <a:gd name="connsiteY167" fmla="*/ 12659 h 4939827"/>
              <a:gd name="connsiteX168" fmla="*/ 6989536 w 12192000"/>
              <a:gd name="connsiteY168" fmla="*/ 14528 h 4939827"/>
              <a:gd name="connsiteX169" fmla="*/ 7015933 w 12192000"/>
              <a:gd name="connsiteY169" fmla="*/ 9653 h 4939827"/>
              <a:gd name="connsiteX170" fmla="*/ 7020592 w 12192000"/>
              <a:gd name="connsiteY170" fmla="*/ 1651 h 4939827"/>
              <a:gd name="connsiteX171" fmla="*/ 7025905 w 12192000"/>
              <a:gd name="connsiteY17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43464 w 12192000"/>
              <a:gd name="connsiteY12" fmla="*/ 68367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3864537 w 12192000"/>
              <a:gd name="connsiteY136" fmla="*/ 200742 h 4939827"/>
              <a:gd name="connsiteX137" fmla="*/ 4028476 w 12192000"/>
              <a:gd name="connsiteY137" fmla="*/ 223679 h 4939827"/>
              <a:gd name="connsiteX138" fmla="*/ 4191582 w 12192000"/>
              <a:gd name="connsiteY138" fmla="*/ 238952 h 4939827"/>
              <a:gd name="connsiteX139" fmla="*/ 4251024 w 12192000"/>
              <a:gd name="connsiteY139" fmla="*/ 240874 h 4939827"/>
              <a:gd name="connsiteX140" fmla="*/ 4355275 w 12192000"/>
              <a:gd name="connsiteY140" fmla="*/ 260205 h 4939827"/>
              <a:gd name="connsiteX141" fmla="*/ 4423807 w 12192000"/>
              <a:gd name="connsiteY141" fmla="*/ 270366 h 4939827"/>
              <a:gd name="connsiteX142" fmla="*/ 4558432 w 12192000"/>
              <a:gd name="connsiteY142" fmla="*/ 269194 h 4939827"/>
              <a:gd name="connsiteX143" fmla="*/ 4635061 w 12192000"/>
              <a:gd name="connsiteY143" fmla="*/ 280682 h 4939827"/>
              <a:gd name="connsiteX144" fmla="*/ 4807427 w 12192000"/>
              <a:gd name="connsiteY144" fmla="*/ 276835 h 4939827"/>
              <a:gd name="connsiteX145" fmla="*/ 5028933 w 12192000"/>
              <a:gd name="connsiteY145" fmla="*/ 183887 h 4939827"/>
              <a:gd name="connsiteX146" fmla="*/ 5093642 w 12192000"/>
              <a:gd name="connsiteY146" fmla="*/ 177214 h 4939827"/>
              <a:gd name="connsiteX147" fmla="*/ 5102642 w 12192000"/>
              <a:gd name="connsiteY147" fmla="*/ 186816 h 4939827"/>
              <a:gd name="connsiteX148" fmla="*/ 5193590 w 12192000"/>
              <a:gd name="connsiteY148" fmla="*/ 136361 h 4939827"/>
              <a:gd name="connsiteX149" fmla="*/ 5323922 w 12192000"/>
              <a:gd name="connsiteY149" fmla="*/ 146332 h 4939827"/>
              <a:gd name="connsiteX150" fmla="*/ 5421860 w 12192000"/>
              <a:gd name="connsiteY150" fmla="*/ 167298 h 4939827"/>
              <a:gd name="connsiteX151" fmla="*/ 5476948 w 12192000"/>
              <a:gd name="connsiteY151" fmla="*/ 173249 h 4939827"/>
              <a:gd name="connsiteX152" fmla="*/ 5516842 w 12192000"/>
              <a:gd name="connsiteY152" fmla="*/ 184018 h 4939827"/>
              <a:gd name="connsiteX153" fmla="*/ 5619415 w 12192000"/>
              <a:gd name="connsiteY153" fmla="*/ 176781 h 4939827"/>
              <a:gd name="connsiteX154" fmla="*/ 5789867 w 12192000"/>
              <a:gd name="connsiteY154" fmla="*/ 150304 h 4939827"/>
              <a:gd name="connsiteX155" fmla="*/ 5825953 w 12192000"/>
              <a:gd name="connsiteY155" fmla="*/ 147907 h 4939827"/>
              <a:gd name="connsiteX156" fmla="*/ 5856168 w 12192000"/>
              <a:gd name="connsiteY156" fmla="*/ 158719 h 4939827"/>
              <a:gd name="connsiteX157" fmla="*/ 5862476 w 12192000"/>
              <a:gd name="connsiteY157" fmla="*/ 172447 h 4939827"/>
              <a:gd name="connsiteX158" fmla="*/ 5882195 w 12192000"/>
              <a:gd name="connsiteY158" fmla="*/ 173195 h 4939827"/>
              <a:gd name="connsiteX159" fmla="*/ 5887271 w 12192000"/>
              <a:gd name="connsiteY159" fmla="*/ 176084 h 4939827"/>
              <a:gd name="connsiteX160" fmla="*/ 5916552 w 12192000"/>
              <a:gd name="connsiteY160" fmla="*/ 189955 h 4939827"/>
              <a:gd name="connsiteX161" fmla="*/ 5983240 w 12192000"/>
              <a:gd name="connsiteY161" fmla="*/ 152755 h 4939827"/>
              <a:gd name="connsiteX162" fmla="*/ 6152287 w 12192000"/>
              <a:gd name="connsiteY162" fmla="*/ 116736 h 4939827"/>
              <a:gd name="connsiteX163" fmla="*/ 6415830 w 12192000"/>
              <a:gd name="connsiteY163" fmla="*/ 136006 h 4939827"/>
              <a:gd name="connsiteX164" fmla="*/ 6756965 w 12192000"/>
              <a:gd name="connsiteY164" fmla="*/ 57636 h 4939827"/>
              <a:gd name="connsiteX165" fmla="*/ 6965101 w 12192000"/>
              <a:gd name="connsiteY165" fmla="*/ 25718 h 4939827"/>
              <a:gd name="connsiteX166" fmla="*/ 6986370 w 12192000"/>
              <a:gd name="connsiteY166" fmla="*/ 12659 h 4939827"/>
              <a:gd name="connsiteX167" fmla="*/ 6989536 w 12192000"/>
              <a:gd name="connsiteY167" fmla="*/ 14528 h 4939827"/>
              <a:gd name="connsiteX168" fmla="*/ 7015933 w 12192000"/>
              <a:gd name="connsiteY168" fmla="*/ 9653 h 4939827"/>
              <a:gd name="connsiteX169" fmla="*/ 7020592 w 12192000"/>
              <a:gd name="connsiteY169" fmla="*/ 1651 h 4939827"/>
              <a:gd name="connsiteX170" fmla="*/ 7025905 w 12192000"/>
              <a:gd name="connsiteY17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3864537 w 12192000"/>
              <a:gd name="connsiteY136" fmla="*/ 200742 h 4939827"/>
              <a:gd name="connsiteX137" fmla="*/ 4028476 w 12192000"/>
              <a:gd name="connsiteY137" fmla="*/ 223679 h 4939827"/>
              <a:gd name="connsiteX138" fmla="*/ 4191582 w 12192000"/>
              <a:gd name="connsiteY138" fmla="*/ 238952 h 4939827"/>
              <a:gd name="connsiteX139" fmla="*/ 4251024 w 12192000"/>
              <a:gd name="connsiteY139" fmla="*/ 240874 h 4939827"/>
              <a:gd name="connsiteX140" fmla="*/ 4355275 w 12192000"/>
              <a:gd name="connsiteY140" fmla="*/ 260205 h 4939827"/>
              <a:gd name="connsiteX141" fmla="*/ 4423807 w 12192000"/>
              <a:gd name="connsiteY141" fmla="*/ 270366 h 4939827"/>
              <a:gd name="connsiteX142" fmla="*/ 4558432 w 12192000"/>
              <a:gd name="connsiteY142" fmla="*/ 269194 h 4939827"/>
              <a:gd name="connsiteX143" fmla="*/ 4635061 w 12192000"/>
              <a:gd name="connsiteY143" fmla="*/ 280682 h 4939827"/>
              <a:gd name="connsiteX144" fmla="*/ 4807427 w 12192000"/>
              <a:gd name="connsiteY144" fmla="*/ 276835 h 4939827"/>
              <a:gd name="connsiteX145" fmla="*/ 5028933 w 12192000"/>
              <a:gd name="connsiteY145" fmla="*/ 183887 h 4939827"/>
              <a:gd name="connsiteX146" fmla="*/ 5093642 w 12192000"/>
              <a:gd name="connsiteY146" fmla="*/ 177214 h 4939827"/>
              <a:gd name="connsiteX147" fmla="*/ 5102642 w 12192000"/>
              <a:gd name="connsiteY147" fmla="*/ 186816 h 4939827"/>
              <a:gd name="connsiteX148" fmla="*/ 5193590 w 12192000"/>
              <a:gd name="connsiteY148" fmla="*/ 136361 h 4939827"/>
              <a:gd name="connsiteX149" fmla="*/ 5323922 w 12192000"/>
              <a:gd name="connsiteY149" fmla="*/ 146332 h 4939827"/>
              <a:gd name="connsiteX150" fmla="*/ 5421860 w 12192000"/>
              <a:gd name="connsiteY150" fmla="*/ 167298 h 4939827"/>
              <a:gd name="connsiteX151" fmla="*/ 5476948 w 12192000"/>
              <a:gd name="connsiteY151" fmla="*/ 173249 h 4939827"/>
              <a:gd name="connsiteX152" fmla="*/ 5516842 w 12192000"/>
              <a:gd name="connsiteY152" fmla="*/ 184018 h 4939827"/>
              <a:gd name="connsiteX153" fmla="*/ 5619415 w 12192000"/>
              <a:gd name="connsiteY153" fmla="*/ 176781 h 4939827"/>
              <a:gd name="connsiteX154" fmla="*/ 5789867 w 12192000"/>
              <a:gd name="connsiteY154" fmla="*/ 150304 h 4939827"/>
              <a:gd name="connsiteX155" fmla="*/ 5825953 w 12192000"/>
              <a:gd name="connsiteY155" fmla="*/ 147907 h 4939827"/>
              <a:gd name="connsiteX156" fmla="*/ 5856168 w 12192000"/>
              <a:gd name="connsiteY156" fmla="*/ 158719 h 4939827"/>
              <a:gd name="connsiteX157" fmla="*/ 5862476 w 12192000"/>
              <a:gd name="connsiteY157" fmla="*/ 172447 h 4939827"/>
              <a:gd name="connsiteX158" fmla="*/ 5882195 w 12192000"/>
              <a:gd name="connsiteY158" fmla="*/ 173195 h 4939827"/>
              <a:gd name="connsiteX159" fmla="*/ 5887271 w 12192000"/>
              <a:gd name="connsiteY159" fmla="*/ 176084 h 4939827"/>
              <a:gd name="connsiteX160" fmla="*/ 5916552 w 12192000"/>
              <a:gd name="connsiteY160" fmla="*/ 189955 h 4939827"/>
              <a:gd name="connsiteX161" fmla="*/ 5983240 w 12192000"/>
              <a:gd name="connsiteY161" fmla="*/ 152755 h 4939827"/>
              <a:gd name="connsiteX162" fmla="*/ 6152287 w 12192000"/>
              <a:gd name="connsiteY162" fmla="*/ 116736 h 4939827"/>
              <a:gd name="connsiteX163" fmla="*/ 6415830 w 12192000"/>
              <a:gd name="connsiteY163" fmla="*/ 136006 h 4939827"/>
              <a:gd name="connsiteX164" fmla="*/ 6756965 w 12192000"/>
              <a:gd name="connsiteY164" fmla="*/ 57636 h 4939827"/>
              <a:gd name="connsiteX165" fmla="*/ 6965101 w 12192000"/>
              <a:gd name="connsiteY165" fmla="*/ 25718 h 4939827"/>
              <a:gd name="connsiteX166" fmla="*/ 6986370 w 12192000"/>
              <a:gd name="connsiteY166" fmla="*/ 12659 h 4939827"/>
              <a:gd name="connsiteX167" fmla="*/ 6989536 w 12192000"/>
              <a:gd name="connsiteY167" fmla="*/ 14528 h 4939827"/>
              <a:gd name="connsiteX168" fmla="*/ 7015933 w 12192000"/>
              <a:gd name="connsiteY168" fmla="*/ 9653 h 4939827"/>
              <a:gd name="connsiteX169" fmla="*/ 7020592 w 12192000"/>
              <a:gd name="connsiteY169" fmla="*/ 1651 h 4939827"/>
              <a:gd name="connsiteX170" fmla="*/ 7025905 w 12192000"/>
              <a:gd name="connsiteY17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3864537 w 12192000"/>
              <a:gd name="connsiteY136" fmla="*/ 200742 h 4939827"/>
              <a:gd name="connsiteX137" fmla="*/ 4028476 w 12192000"/>
              <a:gd name="connsiteY137" fmla="*/ 223679 h 4939827"/>
              <a:gd name="connsiteX138" fmla="*/ 4191582 w 12192000"/>
              <a:gd name="connsiteY138" fmla="*/ 238952 h 4939827"/>
              <a:gd name="connsiteX139" fmla="*/ 4251024 w 12192000"/>
              <a:gd name="connsiteY139" fmla="*/ 240874 h 4939827"/>
              <a:gd name="connsiteX140" fmla="*/ 4355275 w 12192000"/>
              <a:gd name="connsiteY140" fmla="*/ 260205 h 4939827"/>
              <a:gd name="connsiteX141" fmla="*/ 4423807 w 12192000"/>
              <a:gd name="connsiteY141" fmla="*/ 270366 h 4939827"/>
              <a:gd name="connsiteX142" fmla="*/ 4558432 w 12192000"/>
              <a:gd name="connsiteY142" fmla="*/ 269194 h 4939827"/>
              <a:gd name="connsiteX143" fmla="*/ 4635061 w 12192000"/>
              <a:gd name="connsiteY143" fmla="*/ 280682 h 4939827"/>
              <a:gd name="connsiteX144" fmla="*/ 4807427 w 12192000"/>
              <a:gd name="connsiteY144" fmla="*/ 276835 h 4939827"/>
              <a:gd name="connsiteX145" fmla="*/ 5028933 w 12192000"/>
              <a:gd name="connsiteY145" fmla="*/ 183887 h 4939827"/>
              <a:gd name="connsiteX146" fmla="*/ 5093642 w 12192000"/>
              <a:gd name="connsiteY146" fmla="*/ 177214 h 4939827"/>
              <a:gd name="connsiteX147" fmla="*/ 5102642 w 12192000"/>
              <a:gd name="connsiteY147" fmla="*/ 186816 h 4939827"/>
              <a:gd name="connsiteX148" fmla="*/ 5193590 w 12192000"/>
              <a:gd name="connsiteY148" fmla="*/ 136361 h 4939827"/>
              <a:gd name="connsiteX149" fmla="*/ 5323922 w 12192000"/>
              <a:gd name="connsiteY149" fmla="*/ 146332 h 4939827"/>
              <a:gd name="connsiteX150" fmla="*/ 5421860 w 12192000"/>
              <a:gd name="connsiteY150" fmla="*/ 167298 h 4939827"/>
              <a:gd name="connsiteX151" fmla="*/ 5476948 w 12192000"/>
              <a:gd name="connsiteY151" fmla="*/ 173249 h 4939827"/>
              <a:gd name="connsiteX152" fmla="*/ 5516842 w 12192000"/>
              <a:gd name="connsiteY152" fmla="*/ 184018 h 4939827"/>
              <a:gd name="connsiteX153" fmla="*/ 5619415 w 12192000"/>
              <a:gd name="connsiteY153" fmla="*/ 176781 h 4939827"/>
              <a:gd name="connsiteX154" fmla="*/ 5789867 w 12192000"/>
              <a:gd name="connsiteY154" fmla="*/ 150304 h 4939827"/>
              <a:gd name="connsiteX155" fmla="*/ 5825953 w 12192000"/>
              <a:gd name="connsiteY155" fmla="*/ 147907 h 4939827"/>
              <a:gd name="connsiteX156" fmla="*/ 5856168 w 12192000"/>
              <a:gd name="connsiteY156" fmla="*/ 158719 h 4939827"/>
              <a:gd name="connsiteX157" fmla="*/ 5862476 w 12192000"/>
              <a:gd name="connsiteY157" fmla="*/ 172447 h 4939827"/>
              <a:gd name="connsiteX158" fmla="*/ 5882195 w 12192000"/>
              <a:gd name="connsiteY158" fmla="*/ 173195 h 4939827"/>
              <a:gd name="connsiteX159" fmla="*/ 5887271 w 12192000"/>
              <a:gd name="connsiteY159" fmla="*/ 176084 h 4939827"/>
              <a:gd name="connsiteX160" fmla="*/ 5916552 w 12192000"/>
              <a:gd name="connsiteY160" fmla="*/ 189955 h 4939827"/>
              <a:gd name="connsiteX161" fmla="*/ 5983240 w 12192000"/>
              <a:gd name="connsiteY161" fmla="*/ 152755 h 4939827"/>
              <a:gd name="connsiteX162" fmla="*/ 6152287 w 12192000"/>
              <a:gd name="connsiteY162" fmla="*/ 116736 h 4939827"/>
              <a:gd name="connsiteX163" fmla="*/ 6415830 w 12192000"/>
              <a:gd name="connsiteY163" fmla="*/ 136006 h 4939827"/>
              <a:gd name="connsiteX164" fmla="*/ 6756965 w 12192000"/>
              <a:gd name="connsiteY164" fmla="*/ 57636 h 4939827"/>
              <a:gd name="connsiteX165" fmla="*/ 6819400 w 12192000"/>
              <a:gd name="connsiteY165" fmla="*/ 30742 h 4939827"/>
              <a:gd name="connsiteX166" fmla="*/ 6986370 w 12192000"/>
              <a:gd name="connsiteY166" fmla="*/ 12659 h 4939827"/>
              <a:gd name="connsiteX167" fmla="*/ 6989536 w 12192000"/>
              <a:gd name="connsiteY167" fmla="*/ 14528 h 4939827"/>
              <a:gd name="connsiteX168" fmla="*/ 7015933 w 12192000"/>
              <a:gd name="connsiteY168" fmla="*/ 9653 h 4939827"/>
              <a:gd name="connsiteX169" fmla="*/ 7020592 w 12192000"/>
              <a:gd name="connsiteY169" fmla="*/ 1651 h 4939827"/>
              <a:gd name="connsiteX170" fmla="*/ 7025905 w 12192000"/>
              <a:gd name="connsiteY17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3864537 w 12192000"/>
              <a:gd name="connsiteY136" fmla="*/ 200742 h 4939827"/>
              <a:gd name="connsiteX137" fmla="*/ 4028476 w 12192000"/>
              <a:gd name="connsiteY137" fmla="*/ 223679 h 4939827"/>
              <a:gd name="connsiteX138" fmla="*/ 4191582 w 12192000"/>
              <a:gd name="connsiteY138" fmla="*/ 238952 h 4939827"/>
              <a:gd name="connsiteX139" fmla="*/ 4251024 w 12192000"/>
              <a:gd name="connsiteY139" fmla="*/ 240874 h 4939827"/>
              <a:gd name="connsiteX140" fmla="*/ 4355275 w 12192000"/>
              <a:gd name="connsiteY140" fmla="*/ 260205 h 4939827"/>
              <a:gd name="connsiteX141" fmla="*/ 4423807 w 12192000"/>
              <a:gd name="connsiteY141" fmla="*/ 270366 h 4939827"/>
              <a:gd name="connsiteX142" fmla="*/ 4558432 w 12192000"/>
              <a:gd name="connsiteY142" fmla="*/ 269194 h 4939827"/>
              <a:gd name="connsiteX143" fmla="*/ 4635061 w 12192000"/>
              <a:gd name="connsiteY143" fmla="*/ 280682 h 4939827"/>
              <a:gd name="connsiteX144" fmla="*/ 4807427 w 12192000"/>
              <a:gd name="connsiteY144" fmla="*/ 276835 h 4939827"/>
              <a:gd name="connsiteX145" fmla="*/ 5028933 w 12192000"/>
              <a:gd name="connsiteY145" fmla="*/ 183887 h 4939827"/>
              <a:gd name="connsiteX146" fmla="*/ 5093642 w 12192000"/>
              <a:gd name="connsiteY146" fmla="*/ 177214 h 4939827"/>
              <a:gd name="connsiteX147" fmla="*/ 5102642 w 12192000"/>
              <a:gd name="connsiteY147" fmla="*/ 186816 h 4939827"/>
              <a:gd name="connsiteX148" fmla="*/ 5193590 w 12192000"/>
              <a:gd name="connsiteY148" fmla="*/ 136361 h 4939827"/>
              <a:gd name="connsiteX149" fmla="*/ 5323922 w 12192000"/>
              <a:gd name="connsiteY149" fmla="*/ 146332 h 4939827"/>
              <a:gd name="connsiteX150" fmla="*/ 5421860 w 12192000"/>
              <a:gd name="connsiteY150" fmla="*/ 167298 h 4939827"/>
              <a:gd name="connsiteX151" fmla="*/ 5476948 w 12192000"/>
              <a:gd name="connsiteY151" fmla="*/ 173249 h 4939827"/>
              <a:gd name="connsiteX152" fmla="*/ 5516842 w 12192000"/>
              <a:gd name="connsiteY152" fmla="*/ 184018 h 4939827"/>
              <a:gd name="connsiteX153" fmla="*/ 5619415 w 12192000"/>
              <a:gd name="connsiteY153" fmla="*/ 176781 h 4939827"/>
              <a:gd name="connsiteX154" fmla="*/ 5789867 w 12192000"/>
              <a:gd name="connsiteY154" fmla="*/ 150304 h 4939827"/>
              <a:gd name="connsiteX155" fmla="*/ 5825953 w 12192000"/>
              <a:gd name="connsiteY155" fmla="*/ 147907 h 4939827"/>
              <a:gd name="connsiteX156" fmla="*/ 5856168 w 12192000"/>
              <a:gd name="connsiteY156" fmla="*/ 158719 h 4939827"/>
              <a:gd name="connsiteX157" fmla="*/ 5862476 w 12192000"/>
              <a:gd name="connsiteY157" fmla="*/ 172447 h 4939827"/>
              <a:gd name="connsiteX158" fmla="*/ 5882195 w 12192000"/>
              <a:gd name="connsiteY158" fmla="*/ 173195 h 4939827"/>
              <a:gd name="connsiteX159" fmla="*/ 5887271 w 12192000"/>
              <a:gd name="connsiteY159" fmla="*/ 176084 h 4939827"/>
              <a:gd name="connsiteX160" fmla="*/ 5921577 w 12192000"/>
              <a:gd name="connsiteY160" fmla="*/ 169858 h 4939827"/>
              <a:gd name="connsiteX161" fmla="*/ 5983240 w 12192000"/>
              <a:gd name="connsiteY161" fmla="*/ 152755 h 4939827"/>
              <a:gd name="connsiteX162" fmla="*/ 6152287 w 12192000"/>
              <a:gd name="connsiteY162" fmla="*/ 116736 h 4939827"/>
              <a:gd name="connsiteX163" fmla="*/ 6415830 w 12192000"/>
              <a:gd name="connsiteY163" fmla="*/ 136006 h 4939827"/>
              <a:gd name="connsiteX164" fmla="*/ 6756965 w 12192000"/>
              <a:gd name="connsiteY164" fmla="*/ 57636 h 4939827"/>
              <a:gd name="connsiteX165" fmla="*/ 6819400 w 12192000"/>
              <a:gd name="connsiteY165" fmla="*/ 30742 h 4939827"/>
              <a:gd name="connsiteX166" fmla="*/ 6986370 w 12192000"/>
              <a:gd name="connsiteY166" fmla="*/ 12659 h 4939827"/>
              <a:gd name="connsiteX167" fmla="*/ 6989536 w 12192000"/>
              <a:gd name="connsiteY167" fmla="*/ 14528 h 4939827"/>
              <a:gd name="connsiteX168" fmla="*/ 7015933 w 12192000"/>
              <a:gd name="connsiteY168" fmla="*/ 9653 h 4939827"/>
              <a:gd name="connsiteX169" fmla="*/ 7020592 w 12192000"/>
              <a:gd name="connsiteY169" fmla="*/ 1651 h 4939827"/>
              <a:gd name="connsiteX170" fmla="*/ 7025905 w 12192000"/>
              <a:gd name="connsiteY17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3864537 w 12192000"/>
              <a:gd name="connsiteY136" fmla="*/ 200742 h 4939827"/>
              <a:gd name="connsiteX137" fmla="*/ 4028476 w 12192000"/>
              <a:gd name="connsiteY137" fmla="*/ 223679 h 4939827"/>
              <a:gd name="connsiteX138" fmla="*/ 4191582 w 12192000"/>
              <a:gd name="connsiteY138" fmla="*/ 238952 h 4939827"/>
              <a:gd name="connsiteX139" fmla="*/ 4251024 w 12192000"/>
              <a:gd name="connsiteY139" fmla="*/ 240874 h 4939827"/>
              <a:gd name="connsiteX140" fmla="*/ 4355275 w 12192000"/>
              <a:gd name="connsiteY140" fmla="*/ 260205 h 4939827"/>
              <a:gd name="connsiteX141" fmla="*/ 4423807 w 12192000"/>
              <a:gd name="connsiteY141" fmla="*/ 270366 h 4939827"/>
              <a:gd name="connsiteX142" fmla="*/ 4558432 w 12192000"/>
              <a:gd name="connsiteY142" fmla="*/ 269194 h 4939827"/>
              <a:gd name="connsiteX143" fmla="*/ 4635061 w 12192000"/>
              <a:gd name="connsiteY143" fmla="*/ 280682 h 4939827"/>
              <a:gd name="connsiteX144" fmla="*/ 4807427 w 12192000"/>
              <a:gd name="connsiteY144" fmla="*/ 276835 h 4939827"/>
              <a:gd name="connsiteX145" fmla="*/ 5028933 w 12192000"/>
              <a:gd name="connsiteY145" fmla="*/ 183887 h 4939827"/>
              <a:gd name="connsiteX146" fmla="*/ 5093642 w 12192000"/>
              <a:gd name="connsiteY146" fmla="*/ 177214 h 4939827"/>
              <a:gd name="connsiteX147" fmla="*/ 5102642 w 12192000"/>
              <a:gd name="connsiteY147" fmla="*/ 186816 h 4939827"/>
              <a:gd name="connsiteX148" fmla="*/ 5193590 w 12192000"/>
              <a:gd name="connsiteY148" fmla="*/ 156458 h 4939827"/>
              <a:gd name="connsiteX149" fmla="*/ 5323922 w 12192000"/>
              <a:gd name="connsiteY149" fmla="*/ 146332 h 4939827"/>
              <a:gd name="connsiteX150" fmla="*/ 5421860 w 12192000"/>
              <a:gd name="connsiteY150" fmla="*/ 167298 h 4939827"/>
              <a:gd name="connsiteX151" fmla="*/ 5476948 w 12192000"/>
              <a:gd name="connsiteY151" fmla="*/ 173249 h 4939827"/>
              <a:gd name="connsiteX152" fmla="*/ 5516842 w 12192000"/>
              <a:gd name="connsiteY152" fmla="*/ 184018 h 4939827"/>
              <a:gd name="connsiteX153" fmla="*/ 5619415 w 12192000"/>
              <a:gd name="connsiteY153" fmla="*/ 176781 h 4939827"/>
              <a:gd name="connsiteX154" fmla="*/ 5789867 w 12192000"/>
              <a:gd name="connsiteY154" fmla="*/ 150304 h 4939827"/>
              <a:gd name="connsiteX155" fmla="*/ 5825953 w 12192000"/>
              <a:gd name="connsiteY155" fmla="*/ 147907 h 4939827"/>
              <a:gd name="connsiteX156" fmla="*/ 5856168 w 12192000"/>
              <a:gd name="connsiteY156" fmla="*/ 158719 h 4939827"/>
              <a:gd name="connsiteX157" fmla="*/ 5862476 w 12192000"/>
              <a:gd name="connsiteY157" fmla="*/ 172447 h 4939827"/>
              <a:gd name="connsiteX158" fmla="*/ 5882195 w 12192000"/>
              <a:gd name="connsiteY158" fmla="*/ 173195 h 4939827"/>
              <a:gd name="connsiteX159" fmla="*/ 5887271 w 12192000"/>
              <a:gd name="connsiteY159" fmla="*/ 176084 h 4939827"/>
              <a:gd name="connsiteX160" fmla="*/ 5921577 w 12192000"/>
              <a:gd name="connsiteY160" fmla="*/ 169858 h 4939827"/>
              <a:gd name="connsiteX161" fmla="*/ 5983240 w 12192000"/>
              <a:gd name="connsiteY161" fmla="*/ 152755 h 4939827"/>
              <a:gd name="connsiteX162" fmla="*/ 6152287 w 12192000"/>
              <a:gd name="connsiteY162" fmla="*/ 116736 h 4939827"/>
              <a:gd name="connsiteX163" fmla="*/ 6415830 w 12192000"/>
              <a:gd name="connsiteY163" fmla="*/ 136006 h 4939827"/>
              <a:gd name="connsiteX164" fmla="*/ 6756965 w 12192000"/>
              <a:gd name="connsiteY164" fmla="*/ 57636 h 4939827"/>
              <a:gd name="connsiteX165" fmla="*/ 6819400 w 12192000"/>
              <a:gd name="connsiteY165" fmla="*/ 30742 h 4939827"/>
              <a:gd name="connsiteX166" fmla="*/ 6986370 w 12192000"/>
              <a:gd name="connsiteY166" fmla="*/ 12659 h 4939827"/>
              <a:gd name="connsiteX167" fmla="*/ 6989536 w 12192000"/>
              <a:gd name="connsiteY167" fmla="*/ 14528 h 4939827"/>
              <a:gd name="connsiteX168" fmla="*/ 7015933 w 12192000"/>
              <a:gd name="connsiteY168" fmla="*/ 9653 h 4939827"/>
              <a:gd name="connsiteX169" fmla="*/ 7020592 w 12192000"/>
              <a:gd name="connsiteY169" fmla="*/ 1651 h 4939827"/>
              <a:gd name="connsiteX170" fmla="*/ 7025905 w 12192000"/>
              <a:gd name="connsiteY17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812225 w 12192000"/>
              <a:gd name="connsiteY135" fmla="*/ 189020 h 4939827"/>
              <a:gd name="connsiteX136" fmla="*/ 4028476 w 12192000"/>
              <a:gd name="connsiteY136" fmla="*/ 223679 h 4939827"/>
              <a:gd name="connsiteX137" fmla="*/ 4191582 w 12192000"/>
              <a:gd name="connsiteY137" fmla="*/ 238952 h 4939827"/>
              <a:gd name="connsiteX138" fmla="*/ 4251024 w 12192000"/>
              <a:gd name="connsiteY138" fmla="*/ 240874 h 4939827"/>
              <a:gd name="connsiteX139" fmla="*/ 4355275 w 12192000"/>
              <a:gd name="connsiteY139" fmla="*/ 260205 h 4939827"/>
              <a:gd name="connsiteX140" fmla="*/ 4423807 w 12192000"/>
              <a:gd name="connsiteY140" fmla="*/ 270366 h 4939827"/>
              <a:gd name="connsiteX141" fmla="*/ 4558432 w 12192000"/>
              <a:gd name="connsiteY141" fmla="*/ 269194 h 4939827"/>
              <a:gd name="connsiteX142" fmla="*/ 4635061 w 12192000"/>
              <a:gd name="connsiteY142" fmla="*/ 280682 h 4939827"/>
              <a:gd name="connsiteX143" fmla="*/ 4807427 w 12192000"/>
              <a:gd name="connsiteY143" fmla="*/ 276835 h 4939827"/>
              <a:gd name="connsiteX144" fmla="*/ 5028933 w 12192000"/>
              <a:gd name="connsiteY144" fmla="*/ 183887 h 4939827"/>
              <a:gd name="connsiteX145" fmla="*/ 5093642 w 12192000"/>
              <a:gd name="connsiteY145" fmla="*/ 177214 h 4939827"/>
              <a:gd name="connsiteX146" fmla="*/ 5102642 w 12192000"/>
              <a:gd name="connsiteY146" fmla="*/ 186816 h 4939827"/>
              <a:gd name="connsiteX147" fmla="*/ 5193590 w 12192000"/>
              <a:gd name="connsiteY147" fmla="*/ 156458 h 4939827"/>
              <a:gd name="connsiteX148" fmla="*/ 5323922 w 12192000"/>
              <a:gd name="connsiteY148" fmla="*/ 146332 h 4939827"/>
              <a:gd name="connsiteX149" fmla="*/ 5421860 w 12192000"/>
              <a:gd name="connsiteY149" fmla="*/ 167298 h 4939827"/>
              <a:gd name="connsiteX150" fmla="*/ 5476948 w 12192000"/>
              <a:gd name="connsiteY150" fmla="*/ 173249 h 4939827"/>
              <a:gd name="connsiteX151" fmla="*/ 5516842 w 12192000"/>
              <a:gd name="connsiteY151" fmla="*/ 184018 h 4939827"/>
              <a:gd name="connsiteX152" fmla="*/ 5619415 w 12192000"/>
              <a:gd name="connsiteY152" fmla="*/ 176781 h 4939827"/>
              <a:gd name="connsiteX153" fmla="*/ 5789867 w 12192000"/>
              <a:gd name="connsiteY153" fmla="*/ 150304 h 4939827"/>
              <a:gd name="connsiteX154" fmla="*/ 5825953 w 12192000"/>
              <a:gd name="connsiteY154" fmla="*/ 147907 h 4939827"/>
              <a:gd name="connsiteX155" fmla="*/ 5856168 w 12192000"/>
              <a:gd name="connsiteY155" fmla="*/ 158719 h 4939827"/>
              <a:gd name="connsiteX156" fmla="*/ 5862476 w 12192000"/>
              <a:gd name="connsiteY156" fmla="*/ 172447 h 4939827"/>
              <a:gd name="connsiteX157" fmla="*/ 5882195 w 12192000"/>
              <a:gd name="connsiteY157" fmla="*/ 173195 h 4939827"/>
              <a:gd name="connsiteX158" fmla="*/ 5887271 w 12192000"/>
              <a:gd name="connsiteY158" fmla="*/ 176084 h 4939827"/>
              <a:gd name="connsiteX159" fmla="*/ 5921577 w 12192000"/>
              <a:gd name="connsiteY159" fmla="*/ 169858 h 4939827"/>
              <a:gd name="connsiteX160" fmla="*/ 5983240 w 12192000"/>
              <a:gd name="connsiteY160" fmla="*/ 152755 h 4939827"/>
              <a:gd name="connsiteX161" fmla="*/ 6152287 w 12192000"/>
              <a:gd name="connsiteY161" fmla="*/ 116736 h 4939827"/>
              <a:gd name="connsiteX162" fmla="*/ 6415830 w 12192000"/>
              <a:gd name="connsiteY162" fmla="*/ 136006 h 4939827"/>
              <a:gd name="connsiteX163" fmla="*/ 6756965 w 12192000"/>
              <a:gd name="connsiteY163" fmla="*/ 57636 h 4939827"/>
              <a:gd name="connsiteX164" fmla="*/ 6819400 w 12192000"/>
              <a:gd name="connsiteY164" fmla="*/ 30742 h 4939827"/>
              <a:gd name="connsiteX165" fmla="*/ 6986370 w 12192000"/>
              <a:gd name="connsiteY165" fmla="*/ 12659 h 4939827"/>
              <a:gd name="connsiteX166" fmla="*/ 6989536 w 12192000"/>
              <a:gd name="connsiteY166" fmla="*/ 14528 h 4939827"/>
              <a:gd name="connsiteX167" fmla="*/ 7015933 w 12192000"/>
              <a:gd name="connsiteY167" fmla="*/ 9653 h 4939827"/>
              <a:gd name="connsiteX168" fmla="*/ 7020592 w 12192000"/>
              <a:gd name="connsiteY168" fmla="*/ 1651 h 4939827"/>
              <a:gd name="connsiteX169" fmla="*/ 7025905 w 12192000"/>
              <a:gd name="connsiteY169"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24753 w 12192000"/>
              <a:gd name="connsiteY124" fmla="*/ 244380 h 4939827"/>
              <a:gd name="connsiteX125" fmla="*/ 3498001 w 12192000"/>
              <a:gd name="connsiteY125" fmla="*/ 231941 h 4939827"/>
              <a:gd name="connsiteX126" fmla="*/ 3561557 w 12192000"/>
              <a:gd name="connsiteY126" fmla="*/ 228095 h 4939827"/>
              <a:gd name="connsiteX127" fmla="*/ 3611920 w 12192000"/>
              <a:gd name="connsiteY127" fmla="*/ 218094 h 4939827"/>
              <a:gd name="connsiteX128" fmla="*/ 3620528 w 12192000"/>
              <a:gd name="connsiteY128" fmla="*/ 218788 h 4939827"/>
              <a:gd name="connsiteX129" fmla="*/ 3620766 w 12192000"/>
              <a:gd name="connsiteY129" fmla="*/ 218511 h 4939827"/>
              <a:gd name="connsiteX130" fmla="*/ 3629977 w 12192000"/>
              <a:gd name="connsiteY130" fmla="*/ 218664 h 4939827"/>
              <a:gd name="connsiteX131" fmla="*/ 3636217 w 12192000"/>
              <a:gd name="connsiteY131" fmla="*/ 220048 h 4939827"/>
              <a:gd name="connsiteX132" fmla="*/ 3709484 w 12192000"/>
              <a:gd name="connsiteY132" fmla="*/ 186927 h 4939827"/>
              <a:gd name="connsiteX133" fmla="*/ 3761342 w 12192000"/>
              <a:gd name="connsiteY133" fmla="*/ 177474 h 4939827"/>
              <a:gd name="connsiteX134" fmla="*/ 3799748 w 12192000"/>
              <a:gd name="connsiteY134" fmla="*/ 167154 h 4939827"/>
              <a:gd name="connsiteX135" fmla="*/ 3922756 w 12192000"/>
              <a:gd name="connsiteY135" fmla="*/ 194044 h 4939827"/>
              <a:gd name="connsiteX136" fmla="*/ 4028476 w 12192000"/>
              <a:gd name="connsiteY136" fmla="*/ 223679 h 4939827"/>
              <a:gd name="connsiteX137" fmla="*/ 4191582 w 12192000"/>
              <a:gd name="connsiteY137" fmla="*/ 238952 h 4939827"/>
              <a:gd name="connsiteX138" fmla="*/ 4251024 w 12192000"/>
              <a:gd name="connsiteY138" fmla="*/ 240874 h 4939827"/>
              <a:gd name="connsiteX139" fmla="*/ 4355275 w 12192000"/>
              <a:gd name="connsiteY139" fmla="*/ 260205 h 4939827"/>
              <a:gd name="connsiteX140" fmla="*/ 4423807 w 12192000"/>
              <a:gd name="connsiteY140" fmla="*/ 270366 h 4939827"/>
              <a:gd name="connsiteX141" fmla="*/ 4558432 w 12192000"/>
              <a:gd name="connsiteY141" fmla="*/ 269194 h 4939827"/>
              <a:gd name="connsiteX142" fmla="*/ 4635061 w 12192000"/>
              <a:gd name="connsiteY142" fmla="*/ 280682 h 4939827"/>
              <a:gd name="connsiteX143" fmla="*/ 4807427 w 12192000"/>
              <a:gd name="connsiteY143" fmla="*/ 276835 h 4939827"/>
              <a:gd name="connsiteX144" fmla="*/ 5028933 w 12192000"/>
              <a:gd name="connsiteY144" fmla="*/ 183887 h 4939827"/>
              <a:gd name="connsiteX145" fmla="*/ 5093642 w 12192000"/>
              <a:gd name="connsiteY145" fmla="*/ 177214 h 4939827"/>
              <a:gd name="connsiteX146" fmla="*/ 5102642 w 12192000"/>
              <a:gd name="connsiteY146" fmla="*/ 186816 h 4939827"/>
              <a:gd name="connsiteX147" fmla="*/ 5193590 w 12192000"/>
              <a:gd name="connsiteY147" fmla="*/ 156458 h 4939827"/>
              <a:gd name="connsiteX148" fmla="*/ 5323922 w 12192000"/>
              <a:gd name="connsiteY148" fmla="*/ 146332 h 4939827"/>
              <a:gd name="connsiteX149" fmla="*/ 5421860 w 12192000"/>
              <a:gd name="connsiteY149" fmla="*/ 167298 h 4939827"/>
              <a:gd name="connsiteX150" fmla="*/ 5476948 w 12192000"/>
              <a:gd name="connsiteY150" fmla="*/ 173249 h 4939827"/>
              <a:gd name="connsiteX151" fmla="*/ 5516842 w 12192000"/>
              <a:gd name="connsiteY151" fmla="*/ 184018 h 4939827"/>
              <a:gd name="connsiteX152" fmla="*/ 5619415 w 12192000"/>
              <a:gd name="connsiteY152" fmla="*/ 176781 h 4939827"/>
              <a:gd name="connsiteX153" fmla="*/ 5789867 w 12192000"/>
              <a:gd name="connsiteY153" fmla="*/ 150304 h 4939827"/>
              <a:gd name="connsiteX154" fmla="*/ 5825953 w 12192000"/>
              <a:gd name="connsiteY154" fmla="*/ 147907 h 4939827"/>
              <a:gd name="connsiteX155" fmla="*/ 5856168 w 12192000"/>
              <a:gd name="connsiteY155" fmla="*/ 158719 h 4939827"/>
              <a:gd name="connsiteX156" fmla="*/ 5862476 w 12192000"/>
              <a:gd name="connsiteY156" fmla="*/ 172447 h 4939827"/>
              <a:gd name="connsiteX157" fmla="*/ 5882195 w 12192000"/>
              <a:gd name="connsiteY157" fmla="*/ 173195 h 4939827"/>
              <a:gd name="connsiteX158" fmla="*/ 5887271 w 12192000"/>
              <a:gd name="connsiteY158" fmla="*/ 176084 h 4939827"/>
              <a:gd name="connsiteX159" fmla="*/ 5921577 w 12192000"/>
              <a:gd name="connsiteY159" fmla="*/ 169858 h 4939827"/>
              <a:gd name="connsiteX160" fmla="*/ 5983240 w 12192000"/>
              <a:gd name="connsiteY160" fmla="*/ 152755 h 4939827"/>
              <a:gd name="connsiteX161" fmla="*/ 6152287 w 12192000"/>
              <a:gd name="connsiteY161" fmla="*/ 116736 h 4939827"/>
              <a:gd name="connsiteX162" fmla="*/ 6415830 w 12192000"/>
              <a:gd name="connsiteY162" fmla="*/ 136006 h 4939827"/>
              <a:gd name="connsiteX163" fmla="*/ 6756965 w 12192000"/>
              <a:gd name="connsiteY163" fmla="*/ 57636 h 4939827"/>
              <a:gd name="connsiteX164" fmla="*/ 6819400 w 12192000"/>
              <a:gd name="connsiteY164" fmla="*/ 30742 h 4939827"/>
              <a:gd name="connsiteX165" fmla="*/ 6986370 w 12192000"/>
              <a:gd name="connsiteY165" fmla="*/ 12659 h 4939827"/>
              <a:gd name="connsiteX166" fmla="*/ 6989536 w 12192000"/>
              <a:gd name="connsiteY166" fmla="*/ 14528 h 4939827"/>
              <a:gd name="connsiteX167" fmla="*/ 7015933 w 12192000"/>
              <a:gd name="connsiteY167" fmla="*/ 9653 h 4939827"/>
              <a:gd name="connsiteX168" fmla="*/ 7020592 w 12192000"/>
              <a:gd name="connsiteY168" fmla="*/ 1651 h 4939827"/>
              <a:gd name="connsiteX169" fmla="*/ 7025905 w 12192000"/>
              <a:gd name="connsiteY169"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074187 w 12192000"/>
              <a:gd name="connsiteY116" fmla="*/ 243226 h 4939827"/>
              <a:gd name="connsiteX117" fmla="*/ 3103677 w 12192000"/>
              <a:gd name="connsiteY117" fmla="*/ 209527 h 4939827"/>
              <a:gd name="connsiteX118" fmla="*/ 3126759 w 12192000"/>
              <a:gd name="connsiteY118" fmla="*/ 211226 h 4939827"/>
              <a:gd name="connsiteX119" fmla="*/ 3164020 w 12192000"/>
              <a:gd name="connsiteY119" fmla="*/ 212779 h 4939827"/>
              <a:gd name="connsiteX120" fmla="*/ 3285019 w 12192000"/>
              <a:gd name="connsiteY120" fmla="*/ 220535 h 4939827"/>
              <a:gd name="connsiteX121" fmla="*/ 3365154 w 12192000"/>
              <a:gd name="connsiteY121" fmla="*/ 226416 h 4939827"/>
              <a:gd name="connsiteX122" fmla="*/ 3367507 w 12192000"/>
              <a:gd name="connsiteY122" fmla="*/ 225416 h 4939827"/>
              <a:gd name="connsiteX123" fmla="*/ 3387567 w 12192000"/>
              <a:gd name="connsiteY123" fmla="*/ 227103 h 4939827"/>
              <a:gd name="connsiteX124" fmla="*/ 3498001 w 12192000"/>
              <a:gd name="connsiteY124" fmla="*/ 231941 h 4939827"/>
              <a:gd name="connsiteX125" fmla="*/ 3561557 w 12192000"/>
              <a:gd name="connsiteY125" fmla="*/ 228095 h 4939827"/>
              <a:gd name="connsiteX126" fmla="*/ 3611920 w 12192000"/>
              <a:gd name="connsiteY126" fmla="*/ 218094 h 4939827"/>
              <a:gd name="connsiteX127" fmla="*/ 3620528 w 12192000"/>
              <a:gd name="connsiteY127" fmla="*/ 218788 h 4939827"/>
              <a:gd name="connsiteX128" fmla="*/ 3620766 w 12192000"/>
              <a:gd name="connsiteY128" fmla="*/ 218511 h 4939827"/>
              <a:gd name="connsiteX129" fmla="*/ 3629977 w 12192000"/>
              <a:gd name="connsiteY129" fmla="*/ 218664 h 4939827"/>
              <a:gd name="connsiteX130" fmla="*/ 3636217 w 12192000"/>
              <a:gd name="connsiteY130" fmla="*/ 220048 h 4939827"/>
              <a:gd name="connsiteX131" fmla="*/ 3709484 w 12192000"/>
              <a:gd name="connsiteY131" fmla="*/ 186927 h 4939827"/>
              <a:gd name="connsiteX132" fmla="*/ 3761342 w 12192000"/>
              <a:gd name="connsiteY132" fmla="*/ 177474 h 4939827"/>
              <a:gd name="connsiteX133" fmla="*/ 3799748 w 12192000"/>
              <a:gd name="connsiteY133" fmla="*/ 167154 h 4939827"/>
              <a:gd name="connsiteX134" fmla="*/ 3922756 w 12192000"/>
              <a:gd name="connsiteY134" fmla="*/ 194044 h 4939827"/>
              <a:gd name="connsiteX135" fmla="*/ 4028476 w 12192000"/>
              <a:gd name="connsiteY135" fmla="*/ 223679 h 4939827"/>
              <a:gd name="connsiteX136" fmla="*/ 4191582 w 12192000"/>
              <a:gd name="connsiteY136" fmla="*/ 238952 h 4939827"/>
              <a:gd name="connsiteX137" fmla="*/ 4251024 w 12192000"/>
              <a:gd name="connsiteY137" fmla="*/ 240874 h 4939827"/>
              <a:gd name="connsiteX138" fmla="*/ 4355275 w 12192000"/>
              <a:gd name="connsiteY138" fmla="*/ 260205 h 4939827"/>
              <a:gd name="connsiteX139" fmla="*/ 4423807 w 12192000"/>
              <a:gd name="connsiteY139" fmla="*/ 270366 h 4939827"/>
              <a:gd name="connsiteX140" fmla="*/ 4558432 w 12192000"/>
              <a:gd name="connsiteY140" fmla="*/ 269194 h 4939827"/>
              <a:gd name="connsiteX141" fmla="*/ 4635061 w 12192000"/>
              <a:gd name="connsiteY141" fmla="*/ 280682 h 4939827"/>
              <a:gd name="connsiteX142" fmla="*/ 4807427 w 12192000"/>
              <a:gd name="connsiteY142" fmla="*/ 276835 h 4939827"/>
              <a:gd name="connsiteX143" fmla="*/ 5028933 w 12192000"/>
              <a:gd name="connsiteY143" fmla="*/ 183887 h 4939827"/>
              <a:gd name="connsiteX144" fmla="*/ 5093642 w 12192000"/>
              <a:gd name="connsiteY144" fmla="*/ 177214 h 4939827"/>
              <a:gd name="connsiteX145" fmla="*/ 5102642 w 12192000"/>
              <a:gd name="connsiteY145" fmla="*/ 186816 h 4939827"/>
              <a:gd name="connsiteX146" fmla="*/ 5193590 w 12192000"/>
              <a:gd name="connsiteY146" fmla="*/ 156458 h 4939827"/>
              <a:gd name="connsiteX147" fmla="*/ 5323922 w 12192000"/>
              <a:gd name="connsiteY147" fmla="*/ 146332 h 4939827"/>
              <a:gd name="connsiteX148" fmla="*/ 5421860 w 12192000"/>
              <a:gd name="connsiteY148" fmla="*/ 167298 h 4939827"/>
              <a:gd name="connsiteX149" fmla="*/ 5476948 w 12192000"/>
              <a:gd name="connsiteY149" fmla="*/ 173249 h 4939827"/>
              <a:gd name="connsiteX150" fmla="*/ 5516842 w 12192000"/>
              <a:gd name="connsiteY150" fmla="*/ 184018 h 4939827"/>
              <a:gd name="connsiteX151" fmla="*/ 5619415 w 12192000"/>
              <a:gd name="connsiteY151" fmla="*/ 176781 h 4939827"/>
              <a:gd name="connsiteX152" fmla="*/ 5789867 w 12192000"/>
              <a:gd name="connsiteY152" fmla="*/ 150304 h 4939827"/>
              <a:gd name="connsiteX153" fmla="*/ 5825953 w 12192000"/>
              <a:gd name="connsiteY153" fmla="*/ 147907 h 4939827"/>
              <a:gd name="connsiteX154" fmla="*/ 5856168 w 12192000"/>
              <a:gd name="connsiteY154" fmla="*/ 158719 h 4939827"/>
              <a:gd name="connsiteX155" fmla="*/ 5862476 w 12192000"/>
              <a:gd name="connsiteY155" fmla="*/ 172447 h 4939827"/>
              <a:gd name="connsiteX156" fmla="*/ 5882195 w 12192000"/>
              <a:gd name="connsiteY156" fmla="*/ 173195 h 4939827"/>
              <a:gd name="connsiteX157" fmla="*/ 5887271 w 12192000"/>
              <a:gd name="connsiteY157" fmla="*/ 176084 h 4939827"/>
              <a:gd name="connsiteX158" fmla="*/ 5921577 w 12192000"/>
              <a:gd name="connsiteY158" fmla="*/ 169858 h 4939827"/>
              <a:gd name="connsiteX159" fmla="*/ 5983240 w 12192000"/>
              <a:gd name="connsiteY159" fmla="*/ 152755 h 4939827"/>
              <a:gd name="connsiteX160" fmla="*/ 6152287 w 12192000"/>
              <a:gd name="connsiteY160" fmla="*/ 116736 h 4939827"/>
              <a:gd name="connsiteX161" fmla="*/ 6415830 w 12192000"/>
              <a:gd name="connsiteY161" fmla="*/ 136006 h 4939827"/>
              <a:gd name="connsiteX162" fmla="*/ 6756965 w 12192000"/>
              <a:gd name="connsiteY162" fmla="*/ 57636 h 4939827"/>
              <a:gd name="connsiteX163" fmla="*/ 6819400 w 12192000"/>
              <a:gd name="connsiteY163" fmla="*/ 30742 h 4939827"/>
              <a:gd name="connsiteX164" fmla="*/ 6986370 w 12192000"/>
              <a:gd name="connsiteY164" fmla="*/ 12659 h 4939827"/>
              <a:gd name="connsiteX165" fmla="*/ 6989536 w 12192000"/>
              <a:gd name="connsiteY165" fmla="*/ 14528 h 4939827"/>
              <a:gd name="connsiteX166" fmla="*/ 7015933 w 12192000"/>
              <a:gd name="connsiteY166" fmla="*/ 9653 h 4939827"/>
              <a:gd name="connsiteX167" fmla="*/ 7020592 w 12192000"/>
              <a:gd name="connsiteY167" fmla="*/ 1651 h 4939827"/>
              <a:gd name="connsiteX168" fmla="*/ 7025905 w 12192000"/>
              <a:gd name="connsiteY168"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45916 w 12192000"/>
              <a:gd name="connsiteY115" fmla="*/ 261030 h 4939827"/>
              <a:gd name="connsiteX116" fmla="*/ 3103677 w 12192000"/>
              <a:gd name="connsiteY116" fmla="*/ 209527 h 4939827"/>
              <a:gd name="connsiteX117" fmla="*/ 3126759 w 12192000"/>
              <a:gd name="connsiteY117" fmla="*/ 211226 h 4939827"/>
              <a:gd name="connsiteX118" fmla="*/ 3164020 w 12192000"/>
              <a:gd name="connsiteY118" fmla="*/ 212779 h 4939827"/>
              <a:gd name="connsiteX119" fmla="*/ 3285019 w 12192000"/>
              <a:gd name="connsiteY119" fmla="*/ 220535 h 4939827"/>
              <a:gd name="connsiteX120" fmla="*/ 3365154 w 12192000"/>
              <a:gd name="connsiteY120" fmla="*/ 226416 h 4939827"/>
              <a:gd name="connsiteX121" fmla="*/ 3367507 w 12192000"/>
              <a:gd name="connsiteY121" fmla="*/ 225416 h 4939827"/>
              <a:gd name="connsiteX122" fmla="*/ 3387567 w 12192000"/>
              <a:gd name="connsiteY122" fmla="*/ 227103 h 4939827"/>
              <a:gd name="connsiteX123" fmla="*/ 3498001 w 12192000"/>
              <a:gd name="connsiteY123" fmla="*/ 231941 h 4939827"/>
              <a:gd name="connsiteX124" fmla="*/ 3561557 w 12192000"/>
              <a:gd name="connsiteY124" fmla="*/ 228095 h 4939827"/>
              <a:gd name="connsiteX125" fmla="*/ 3611920 w 12192000"/>
              <a:gd name="connsiteY125" fmla="*/ 218094 h 4939827"/>
              <a:gd name="connsiteX126" fmla="*/ 3620528 w 12192000"/>
              <a:gd name="connsiteY126" fmla="*/ 218788 h 4939827"/>
              <a:gd name="connsiteX127" fmla="*/ 3620766 w 12192000"/>
              <a:gd name="connsiteY127" fmla="*/ 218511 h 4939827"/>
              <a:gd name="connsiteX128" fmla="*/ 3629977 w 12192000"/>
              <a:gd name="connsiteY128" fmla="*/ 218664 h 4939827"/>
              <a:gd name="connsiteX129" fmla="*/ 3636217 w 12192000"/>
              <a:gd name="connsiteY129" fmla="*/ 220048 h 4939827"/>
              <a:gd name="connsiteX130" fmla="*/ 3709484 w 12192000"/>
              <a:gd name="connsiteY130" fmla="*/ 186927 h 4939827"/>
              <a:gd name="connsiteX131" fmla="*/ 3761342 w 12192000"/>
              <a:gd name="connsiteY131" fmla="*/ 177474 h 4939827"/>
              <a:gd name="connsiteX132" fmla="*/ 3799748 w 12192000"/>
              <a:gd name="connsiteY132" fmla="*/ 167154 h 4939827"/>
              <a:gd name="connsiteX133" fmla="*/ 3922756 w 12192000"/>
              <a:gd name="connsiteY133" fmla="*/ 194044 h 4939827"/>
              <a:gd name="connsiteX134" fmla="*/ 4028476 w 12192000"/>
              <a:gd name="connsiteY134" fmla="*/ 223679 h 4939827"/>
              <a:gd name="connsiteX135" fmla="*/ 4191582 w 12192000"/>
              <a:gd name="connsiteY135" fmla="*/ 238952 h 4939827"/>
              <a:gd name="connsiteX136" fmla="*/ 4251024 w 12192000"/>
              <a:gd name="connsiteY136" fmla="*/ 240874 h 4939827"/>
              <a:gd name="connsiteX137" fmla="*/ 4355275 w 12192000"/>
              <a:gd name="connsiteY137" fmla="*/ 260205 h 4939827"/>
              <a:gd name="connsiteX138" fmla="*/ 4423807 w 12192000"/>
              <a:gd name="connsiteY138" fmla="*/ 270366 h 4939827"/>
              <a:gd name="connsiteX139" fmla="*/ 4558432 w 12192000"/>
              <a:gd name="connsiteY139" fmla="*/ 269194 h 4939827"/>
              <a:gd name="connsiteX140" fmla="*/ 4635061 w 12192000"/>
              <a:gd name="connsiteY140" fmla="*/ 280682 h 4939827"/>
              <a:gd name="connsiteX141" fmla="*/ 4807427 w 12192000"/>
              <a:gd name="connsiteY141" fmla="*/ 276835 h 4939827"/>
              <a:gd name="connsiteX142" fmla="*/ 5028933 w 12192000"/>
              <a:gd name="connsiteY142" fmla="*/ 183887 h 4939827"/>
              <a:gd name="connsiteX143" fmla="*/ 5093642 w 12192000"/>
              <a:gd name="connsiteY143" fmla="*/ 177214 h 4939827"/>
              <a:gd name="connsiteX144" fmla="*/ 5102642 w 12192000"/>
              <a:gd name="connsiteY144" fmla="*/ 186816 h 4939827"/>
              <a:gd name="connsiteX145" fmla="*/ 5193590 w 12192000"/>
              <a:gd name="connsiteY145" fmla="*/ 156458 h 4939827"/>
              <a:gd name="connsiteX146" fmla="*/ 5323922 w 12192000"/>
              <a:gd name="connsiteY146" fmla="*/ 146332 h 4939827"/>
              <a:gd name="connsiteX147" fmla="*/ 5421860 w 12192000"/>
              <a:gd name="connsiteY147" fmla="*/ 167298 h 4939827"/>
              <a:gd name="connsiteX148" fmla="*/ 5476948 w 12192000"/>
              <a:gd name="connsiteY148" fmla="*/ 173249 h 4939827"/>
              <a:gd name="connsiteX149" fmla="*/ 5516842 w 12192000"/>
              <a:gd name="connsiteY149" fmla="*/ 184018 h 4939827"/>
              <a:gd name="connsiteX150" fmla="*/ 5619415 w 12192000"/>
              <a:gd name="connsiteY150" fmla="*/ 176781 h 4939827"/>
              <a:gd name="connsiteX151" fmla="*/ 5789867 w 12192000"/>
              <a:gd name="connsiteY151" fmla="*/ 150304 h 4939827"/>
              <a:gd name="connsiteX152" fmla="*/ 5825953 w 12192000"/>
              <a:gd name="connsiteY152" fmla="*/ 147907 h 4939827"/>
              <a:gd name="connsiteX153" fmla="*/ 5856168 w 12192000"/>
              <a:gd name="connsiteY153" fmla="*/ 158719 h 4939827"/>
              <a:gd name="connsiteX154" fmla="*/ 5862476 w 12192000"/>
              <a:gd name="connsiteY154" fmla="*/ 172447 h 4939827"/>
              <a:gd name="connsiteX155" fmla="*/ 5882195 w 12192000"/>
              <a:gd name="connsiteY155" fmla="*/ 173195 h 4939827"/>
              <a:gd name="connsiteX156" fmla="*/ 5887271 w 12192000"/>
              <a:gd name="connsiteY156" fmla="*/ 176084 h 4939827"/>
              <a:gd name="connsiteX157" fmla="*/ 5921577 w 12192000"/>
              <a:gd name="connsiteY157" fmla="*/ 169858 h 4939827"/>
              <a:gd name="connsiteX158" fmla="*/ 5983240 w 12192000"/>
              <a:gd name="connsiteY158" fmla="*/ 152755 h 4939827"/>
              <a:gd name="connsiteX159" fmla="*/ 6152287 w 12192000"/>
              <a:gd name="connsiteY159" fmla="*/ 116736 h 4939827"/>
              <a:gd name="connsiteX160" fmla="*/ 6415830 w 12192000"/>
              <a:gd name="connsiteY160" fmla="*/ 136006 h 4939827"/>
              <a:gd name="connsiteX161" fmla="*/ 6756965 w 12192000"/>
              <a:gd name="connsiteY161" fmla="*/ 57636 h 4939827"/>
              <a:gd name="connsiteX162" fmla="*/ 6819400 w 12192000"/>
              <a:gd name="connsiteY162" fmla="*/ 30742 h 4939827"/>
              <a:gd name="connsiteX163" fmla="*/ 6986370 w 12192000"/>
              <a:gd name="connsiteY163" fmla="*/ 12659 h 4939827"/>
              <a:gd name="connsiteX164" fmla="*/ 6989536 w 12192000"/>
              <a:gd name="connsiteY164" fmla="*/ 14528 h 4939827"/>
              <a:gd name="connsiteX165" fmla="*/ 7015933 w 12192000"/>
              <a:gd name="connsiteY165" fmla="*/ 9653 h 4939827"/>
              <a:gd name="connsiteX166" fmla="*/ 7020592 w 12192000"/>
              <a:gd name="connsiteY166" fmla="*/ 1651 h 4939827"/>
              <a:gd name="connsiteX167" fmla="*/ 7025905 w 12192000"/>
              <a:gd name="connsiteY167"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885389 w 12192000"/>
              <a:gd name="connsiteY114" fmla="*/ 255259 h 4939827"/>
              <a:gd name="connsiteX115" fmla="*/ 3030844 w 12192000"/>
              <a:gd name="connsiteY115" fmla="*/ 225861 h 4939827"/>
              <a:gd name="connsiteX116" fmla="*/ 3103677 w 12192000"/>
              <a:gd name="connsiteY116" fmla="*/ 209527 h 4939827"/>
              <a:gd name="connsiteX117" fmla="*/ 3126759 w 12192000"/>
              <a:gd name="connsiteY117" fmla="*/ 211226 h 4939827"/>
              <a:gd name="connsiteX118" fmla="*/ 3164020 w 12192000"/>
              <a:gd name="connsiteY118" fmla="*/ 212779 h 4939827"/>
              <a:gd name="connsiteX119" fmla="*/ 3285019 w 12192000"/>
              <a:gd name="connsiteY119" fmla="*/ 220535 h 4939827"/>
              <a:gd name="connsiteX120" fmla="*/ 3365154 w 12192000"/>
              <a:gd name="connsiteY120" fmla="*/ 226416 h 4939827"/>
              <a:gd name="connsiteX121" fmla="*/ 3367507 w 12192000"/>
              <a:gd name="connsiteY121" fmla="*/ 225416 h 4939827"/>
              <a:gd name="connsiteX122" fmla="*/ 3387567 w 12192000"/>
              <a:gd name="connsiteY122" fmla="*/ 227103 h 4939827"/>
              <a:gd name="connsiteX123" fmla="*/ 3498001 w 12192000"/>
              <a:gd name="connsiteY123" fmla="*/ 231941 h 4939827"/>
              <a:gd name="connsiteX124" fmla="*/ 3561557 w 12192000"/>
              <a:gd name="connsiteY124" fmla="*/ 228095 h 4939827"/>
              <a:gd name="connsiteX125" fmla="*/ 3611920 w 12192000"/>
              <a:gd name="connsiteY125" fmla="*/ 218094 h 4939827"/>
              <a:gd name="connsiteX126" fmla="*/ 3620528 w 12192000"/>
              <a:gd name="connsiteY126" fmla="*/ 218788 h 4939827"/>
              <a:gd name="connsiteX127" fmla="*/ 3620766 w 12192000"/>
              <a:gd name="connsiteY127" fmla="*/ 218511 h 4939827"/>
              <a:gd name="connsiteX128" fmla="*/ 3629977 w 12192000"/>
              <a:gd name="connsiteY128" fmla="*/ 218664 h 4939827"/>
              <a:gd name="connsiteX129" fmla="*/ 3636217 w 12192000"/>
              <a:gd name="connsiteY129" fmla="*/ 220048 h 4939827"/>
              <a:gd name="connsiteX130" fmla="*/ 3709484 w 12192000"/>
              <a:gd name="connsiteY130" fmla="*/ 186927 h 4939827"/>
              <a:gd name="connsiteX131" fmla="*/ 3761342 w 12192000"/>
              <a:gd name="connsiteY131" fmla="*/ 177474 h 4939827"/>
              <a:gd name="connsiteX132" fmla="*/ 3799748 w 12192000"/>
              <a:gd name="connsiteY132" fmla="*/ 167154 h 4939827"/>
              <a:gd name="connsiteX133" fmla="*/ 3922756 w 12192000"/>
              <a:gd name="connsiteY133" fmla="*/ 194044 h 4939827"/>
              <a:gd name="connsiteX134" fmla="*/ 4028476 w 12192000"/>
              <a:gd name="connsiteY134" fmla="*/ 223679 h 4939827"/>
              <a:gd name="connsiteX135" fmla="*/ 4191582 w 12192000"/>
              <a:gd name="connsiteY135" fmla="*/ 238952 h 4939827"/>
              <a:gd name="connsiteX136" fmla="*/ 4251024 w 12192000"/>
              <a:gd name="connsiteY136" fmla="*/ 240874 h 4939827"/>
              <a:gd name="connsiteX137" fmla="*/ 4355275 w 12192000"/>
              <a:gd name="connsiteY137" fmla="*/ 260205 h 4939827"/>
              <a:gd name="connsiteX138" fmla="*/ 4423807 w 12192000"/>
              <a:gd name="connsiteY138" fmla="*/ 270366 h 4939827"/>
              <a:gd name="connsiteX139" fmla="*/ 4558432 w 12192000"/>
              <a:gd name="connsiteY139" fmla="*/ 269194 h 4939827"/>
              <a:gd name="connsiteX140" fmla="*/ 4635061 w 12192000"/>
              <a:gd name="connsiteY140" fmla="*/ 280682 h 4939827"/>
              <a:gd name="connsiteX141" fmla="*/ 4807427 w 12192000"/>
              <a:gd name="connsiteY141" fmla="*/ 276835 h 4939827"/>
              <a:gd name="connsiteX142" fmla="*/ 5028933 w 12192000"/>
              <a:gd name="connsiteY142" fmla="*/ 183887 h 4939827"/>
              <a:gd name="connsiteX143" fmla="*/ 5093642 w 12192000"/>
              <a:gd name="connsiteY143" fmla="*/ 177214 h 4939827"/>
              <a:gd name="connsiteX144" fmla="*/ 5102642 w 12192000"/>
              <a:gd name="connsiteY144" fmla="*/ 186816 h 4939827"/>
              <a:gd name="connsiteX145" fmla="*/ 5193590 w 12192000"/>
              <a:gd name="connsiteY145" fmla="*/ 156458 h 4939827"/>
              <a:gd name="connsiteX146" fmla="*/ 5323922 w 12192000"/>
              <a:gd name="connsiteY146" fmla="*/ 146332 h 4939827"/>
              <a:gd name="connsiteX147" fmla="*/ 5421860 w 12192000"/>
              <a:gd name="connsiteY147" fmla="*/ 167298 h 4939827"/>
              <a:gd name="connsiteX148" fmla="*/ 5476948 w 12192000"/>
              <a:gd name="connsiteY148" fmla="*/ 173249 h 4939827"/>
              <a:gd name="connsiteX149" fmla="*/ 5516842 w 12192000"/>
              <a:gd name="connsiteY149" fmla="*/ 184018 h 4939827"/>
              <a:gd name="connsiteX150" fmla="*/ 5619415 w 12192000"/>
              <a:gd name="connsiteY150" fmla="*/ 176781 h 4939827"/>
              <a:gd name="connsiteX151" fmla="*/ 5789867 w 12192000"/>
              <a:gd name="connsiteY151" fmla="*/ 150304 h 4939827"/>
              <a:gd name="connsiteX152" fmla="*/ 5825953 w 12192000"/>
              <a:gd name="connsiteY152" fmla="*/ 147907 h 4939827"/>
              <a:gd name="connsiteX153" fmla="*/ 5856168 w 12192000"/>
              <a:gd name="connsiteY153" fmla="*/ 158719 h 4939827"/>
              <a:gd name="connsiteX154" fmla="*/ 5862476 w 12192000"/>
              <a:gd name="connsiteY154" fmla="*/ 172447 h 4939827"/>
              <a:gd name="connsiteX155" fmla="*/ 5882195 w 12192000"/>
              <a:gd name="connsiteY155" fmla="*/ 173195 h 4939827"/>
              <a:gd name="connsiteX156" fmla="*/ 5887271 w 12192000"/>
              <a:gd name="connsiteY156" fmla="*/ 176084 h 4939827"/>
              <a:gd name="connsiteX157" fmla="*/ 5921577 w 12192000"/>
              <a:gd name="connsiteY157" fmla="*/ 169858 h 4939827"/>
              <a:gd name="connsiteX158" fmla="*/ 5983240 w 12192000"/>
              <a:gd name="connsiteY158" fmla="*/ 152755 h 4939827"/>
              <a:gd name="connsiteX159" fmla="*/ 6152287 w 12192000"/>
              <a:gd name="connsiteY159" fmla="*/ 116736 h 4939827"/>
              <a:gd name="connsiteX160" fmla="*/ 6415830 w 12192000"/>
              <a:gd name="connsiteY160" fmla="*/ 136006 h 4939827"/>
              <a:gd name="connsiteX161" fmla="*/ 6756965 w 12192000"/>
              <a:gd name="connsiteY161" fmla="*/ 57636 h 4939827"/>
              <a:gd name="connsiteX162" fmla="*/ 6819400 w 12192000"/>
              <a:gd name="connsiteY162" fmla="*/ 30742 h 4939827"/>
              <a:gd name="connsiteX163" fmla="*/ 6986370 w 12192000"/>
              <a:gd name="connsiteY163" fmla="*/ 12659 h 4939827"/>
              <a:gd name="connsiteX164" fmla="*/ 6989536 w 12192000"/>
              <a:gd name="connsiteY164" fmla="*/ 14528 h 4939827"/>
              <a:gd name="connsiteX165" fmla="*/ 7015933 w 12192000"/>
              <a:gd name="connsiteY165" fmla="*/ 9653 h 4939827"/>
              <a:gd name="connsiteX166" fmla="*/ 7020592 w 12192000"/>
              <a:gd name="connsiteY166" fmla="*/ 1651 h 4939827"/>
              <a:gd name="connsiteX167" fmla="*/ 7025905 w 12192000"/>
              <a:gd name="connsiteY167"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3030844 w 12192000"/>
              <a:gd name="connsiteY114" fmla="*/ 225861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54496 w 12192000"/>
              <a:gd name="connsiteY112" fmla="*/ 315431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79617 w 12192000"/>
              <a:gd name="connsiteY112" fmla="*/ 305383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79617 w 12192000"/>
              <a:gd name="connsiteY112" fmla="*/ 305383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79617 w 12192000"/>
              <a:gd name="connsiteY112" fmla="*/ 305383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62377 w 12192000"/>
              <a:gd name="connsiteY55" fmla="*/ 286635 h 4939827"/>
              <a:gd name="connsiteX56" fmla="*/ 9287089 w 12192000"/>
              <a:gd name="connsiteY56" fmla="*/ 303891 h 4939827"/>
              <a:gd name="connsiteX57" fmla="*/ 9371484 w 12192000"/>
              <a:gd name="connsiteY57" fmla="*/ 329634 h 4939827"/>
              <a:gd name="connsiteX58" fmla="*/ 9404829 w 12192000"/>
              <a:gd name="connsiteY58" fmla="*/ 339038 h 4939827"/>
              <a:gd name="connsiteX59" fmla="*/ 9427021 w 12192000"/>
              <a:gd name="connsiteY59" fmla="*/ 358784 h 4939827"/>
              <a:gd name="connsiteX60" fmla="*/ 9670844 w 12192000"/>
              <a:gd name="connsiteY60" fmla="*/ 405128 h 4939827"/>
              <a:gd name="connsiteX61" fmla="*/ 9816083 w 12192000"/>
              <a:gd name="connsiteY61" fmla="*/ 416573 h 4939827"/>
              <a:gd name="connsiteX62" fmla="*/ 9936741 w 12192000"/>
              <a:gd name="connsiteY62" fmla="*/ 437044 h 4939827"/>
              <a:gd name="connsiteX63" fmla="*/ 10050093 w 12192000"/>
              <a:gd name="connsiteY63" fmla="*/ 443783 h 4939827"/>
              <a:gd name="connsiteX64" fmla="*/ 10130090 w 12192000"/>
              <a:gd name="connsiteY64" fmla="*/ 459520 h 4939827"/>
              <a:gd name="connsiteX65" fmla="*/ 10173456 w 12192000"/>
              <a:gd name="connsiteY65" fmla="*/ 457749 h 4939827"/>
              <a:gd name="connsiteX66" fmla="*/ 10218232 w 12192000"/>
              <a:gd name="connsiteY66" fmla="*/ 459820 h 4939827"/>
              <a:gd name="connsiteX67" fmla="*/ 10354176 w 12192000"/>
              <a:gd name="connsiteY67" fmla="*/ 471377 h 4939827"/>
              <a:gd name="connsiteX68" fmla="*/ 10430681 w 12192000"/>
              <a:gd name="connsiteY68" fmla="*/ 481226 h 4939827"/>
              <a:gd name="connsiteX69" fmla="*/ 10478169 w 12192000"/>
              <a:gd name="connsiteY69" fmla="*/ 481774 h 4939827"/>
              <a:gd name="connsiteX70" fmla="*/ 10540907 w 12192000"/>
              <a:gd name="connsiteY70" fmla="*/ 485607 h 4939827"/>
              <a:gd name="connsiteX71" fmla="*/ 10614941 w 12192000"/>
              <a:gd name="connsiteY71" fmla="*/ 487592 h 4939827"/>
              <a:gd name="connsiteX72" fmla="*/ 10674098 w 12192000"/>
              <a:gd name="connsiteY72" fmla="*/ 521656 h 4939827"/>
              <a:gd name="connsiteX73" fmla="*/ 10874834 w 12192000"/>
              <a:gd name="connsiteY73" fmla="*/ 574867 h 4939827"/>
              <a:gd name="connsiteX74" fmla="*/ 10944981 w 12192000"/>
              <a:gd name="connsiteY74" fmla="*/ 615042 h 4939827"/>
              <a:gd name="connsiteX75" fmla="*/ 11006376 w 12192000"/>
              <a:gd name="connsiteY75" fmla="*/ 645957 h 4939827"/>
              <a:gd name="connsiteX76" fmla="*/ 11076308 w 12192000"/>
              <a:gd name="connsiteY76" fmla="*/ 675698 h 4939827"/>
              <a:gd name="connsiteX77" fmla="*/ 11148789 w 12192000"/>
              <a:gd name="connsiteY77" fmla="*/ 685041 h 4939827"/>
              <a:gd name="connsiteX78" fmla="*/ 11249129 w 12192000"/>
              <a:gd name="connsiteY78" fmla="*/ 684218 h 4939827"/>
              <a:gd name="connsiteX79" fmla="*/ 11299915 w 12192000"/>
              <a:gd name="connsiteY79" fmla="*/ 692177 h 4939827"/>
              <a:gd name="connsiteX80" fmla="*/ 11386973 w 12192000"/>
              <a:gd name="connsiteY80" fmla="*/ 708209 h 4939827"/>
              <a:gd name="connsiteX81" fmla="*/ 11500105 w 12192000"/>
              <a:gd name="connsiteY81" fmla="*/ 735014 h 4939827"/>
              <a:gd name="connsiteX82" fmla="*/ 11621735 w 12192000"/>
              <a:gd name="connsiteY82" fmla="*/ 789584 h 4939827"/>
              <a:gd name="connsiteX83" fmla="*/ 11691200 w 12192000"/>
              <a:gd name="connsiteY83" fmla="*/ 867902 h 4939827"/>
              <a:gd name="connsiteX84" fmla="*/ 11819427 w 12192000"/>
              <a:gd name="connsiteY84" fmla="*/ 911634 h 4939827"/>
              <a:gd name="connsiteX85" fmla="*/ 11969720 w 12192000"/>
              <a:gd name="connsiteY85" fmla="*/ 964737 h 4939827"/>
              <a:gd name="connsiteX86" fmla="*/ 12055766 w 12192000"/>
              <a:gd name="connsiteY86" fmla="*/ 991268 h 4939827"/>
              <a:gd name="connsiteX87" fmla="*/ 12171539 w 12192000"/>
              <a:gd name="connsiteY87" fmla="*/ 995427 h 4939827"/>
              <a:gd name="connsiteX88" fmla="*/ 12187831 w 12192000"/>
              <a:gd name="connsiteY88" fmla="*/ 996580 h 4939827"/>
              <a:gd name="connsiteX89" fmla="*/ 12192000 w 12192000"/>
              <a:gd name="connsiteY89" fmla="*/ 996726 h 4939827"/>
              <a:gd name="connsiteX90" fmla="*/ 12192000 w 12192000"/>
              <a:gd name="connsiteY90" fmla="*/ 4939827 h 4939827"/>
              <a:gd name="connsiteX91" fmla="*/ 0 w 12192000"/>
              <a:gd name="connsiteY91" fmla="*/ 4939827 h 4939827"/>
              <a:gd name="connsiteX92" fmla="*/ 0 w 12192000"/>
              <a:gd name="connsiteY92" fmla="*/ 512043 h 4939827"/>
              <a:gd name="connsiteX93" fmla="*/ 7381 w 12192000"/>
              <a:gd name="connsiteY93" fmla="*/ 512580 h 4939827"/>
              <a:gd name="connsiteX94" fmla="*/ 100029 w 12192000"/>
              <a:gd name="connsiteY94" fmla="*/ 504758 h 4939827"/>
              <a:gd name="connsiteX95" fmla="*/ 155244 w 12192000"/>
              <a:gd name="connsiteY95" fmla="*/ 525130 h 4939827"/>
              <a:gd name="connsiteX96" fmla="*/ 254366 w 12192000"/>
              <a:gd name="connsiteY96" fmla="*/ 534449 h 4939827"/>
              <a:gd name="connsiteX97" fmla="*/ 447292 w 12192000"/>
              <a:gd name="connsiteY97" fmla="*/ 542725 h 4939827"/>
              <a:gd name="connsiteX98" fmla="*/ 628105 w 12192000"/>
              <a:gd name="connsiteY98" fmla="*/ 547853 h 4939827"/>
              <a:gd name="connsiteX99" fmla="*/ 783146 w 12192000"/>
              <a:gd name="connsiteY99" fmla="*/ 591799 h 4939827"/>
              <a:gd name="connsiteX100" fmla="*/ 1043676 w 12192000"/>
              <a:gd name="connsiteY100" fmla="*/ 591887 h 4939827"/>
              <a:gd name="connsiteX101" fmla="*/ 1281816 w 12192000"/>
              <a:gd name="connsiteY101" fmla="*/ 520946 h 4939827"/>
              <a:gd name="connsiteX102" fmla="*/ 1486347 w 12192000"/>
              <a:gd name="connsiteY102" fmla="*/ 487310 h 4939827"/>
              <a:gd name="connsiteX103" fmla="*/ 1568079 w 12192000"/>
              <a:gd name="connsiteY103" fmla="*/ 462531 h 4939827"/>
              <a:gd name="connsiteX104" fmla="*/ 1622516 w 12192000"/>
              <a:gd name="connsiteY104" fmla="*/ 466058 h 4939827"/>
              <a:gd name="connsiteX105" fmla="*/ 1655457 w 12192000"/>
              <a:gd name="connsiteY105" fmla="*/ 465359 h 4939827"/>
              <a:gd name="connsiteX106" fmla="*/ 1717454 w 12192000"/>
              <a:gd name="connsiteY106" fmla="*/ 417203 h 4939827"/>
              <a:gd name="connsiteX107" fmla="*/ 1913794 w 12192000"/>
              <a:gd name="connsiteY107" fmla="*/ 365255 h 4939827"/>
              <a:gd name="connsiteX108" fmla="*/ 2129762 w 12192000"/>
              <a:gd name="connsiteY108" fmla="*/ 367832 h 4939827"/>
              <a:gd name="connsiteX109" fmla="*/ 2376970 w 12192000"/>
              <a:gd name="connsiteY109" fmla="*/ 350129 h 4939827"/>
              <a:gd name="connsiteX110" fmla="*/ 2480155 w 12192000"/>
              <a:gd name="connsiteY110" fmla="*/ 359227 h 4939827"/>
              <a:gd name="connsiteX111" fmla="*/ 2586782 w 12192000"/>
              <a:gd name="connsiteY111" fmla="*/ 339352 h 4939827"/>
              <a:gd name="connsiteX112" fmla="*/ 2679617 w 12192000"/>
              <a:gd name="connsiteY112" fmla="*/ 305383 h 4939827"/>
              <a:gd name="connsiteX113" fmla="*/ 2788947 w 12192000"/>
              <a:gd name="connsiteY113" fmla="*/ 250375 h 4939827"/>
              <a:gd name="connsiteX114" fmla="*/ 2965530 w 12192000"/>
              <a:gd name="connsiteY114" fmla="*/ 245958 h 4939827"/>
              <a:gd name="connsiteX115" fmla="*/ 3103677 w 12192000"/>
              <a:gd name="connsiteY115" fmla="*/ 209527 h 4939827"/>
              <a:gd name="connsiteX116" fmla="*/ 3126759 w 12192000"/>
              <a:gd name="connsiteY116" fmla="*/ 211226 h 4939827"/>
              <a:gd name="connsiteX117" fmla="*/ 3164020 w 12192000"/>
              <a:gd name="connsiteY117" fmla="*/ 212779 h 4939827"/>
              <a:gd name="connsiteX118" fmla="*/ 3285019 w 12192000"/>
              <a:gd name="connsiteY118" fmla="*/ 220535 h 4939827"/>
              <a:gd name="connsiteX119" fmla="*/ 3365154 w 12192000"/>
              <a:gd name="connsiteY119" fmla="*/ 226416 h 4939827"/>
              <a:gd name="connsiteX120" fmla="*/ 3367507 w 12192000"/>
              <a:gd name="connsiteY120" fmla="*/ 225416 h 4939827"/>
              <a:gd name="connsiteX121" fmla="*/ 3387567 w 12192000"/>
              <a:gd name="connsiteY121" fmla="*/ 227103 h 4939827"/>
              <a:gd name="connsiteX122" fmla="*/ 3498001 w 12192000"/>
              <a:gd name="connsiteY122" fmla="*/ 231941 h 4939827"/>
              <a:gd name="connsiteX123" fmla="*/ 3561557 w 12192000"/>
              <a:gd name="connsiteY123" fmla="*/ 228095 h 4939827"/>
              <a:gd name="connsiteX124" fmla="*/ 3611920 w 12192000"/>
              <a:gd name="connsiteY124" fmla="*/ 218094 h 4939827"/>
              <a:gd name="connsiteX125" fmla="*/ 3620528 w 12192000"/>
              <a:gd name="connsiteY125" fmla="*/ 218788 h 4939827"/>
              <a:gd name="connsiteX126" fmla="*/ 3620766 w 12192000"/>
              <a:gd name="connsiteY126" fmla="*/ 218511 h 4939827"/>
              <a:gd name="connsiteX127" fmla="*/ 3629977 w 12192000"/>
              <a:gd name="connsiteY127" fmla="*/ 218664 h 4939827"/>
              <a:gd name="connsiteX128" fmla="*/ 3636217 w 12192000"/>
              <a:gd name="connsiteY128" fmla="*/ 220048 h 4939827"/>
              <a:gd name="connsiteX129" fmla="*/ 3709484 w 12192000"/>
              <a:gd name="connsiteY129" fmla="*/ 186927 h 4939827"/>
              <a:gd name="connsiteX130" fmla="*/ 3761342 w 12192000"/>
              <a:gd name="connsiteY130" fmla="*/ 177474 h 4939827"/>
              <a:gd name="connsiteX131" fmla="*/ 3799748 w 12192000"/>
              <a:gd name="connsiteY131" fmla="*/ 167154 h 4939827"/>
              <a:gd name="connsiteX132" fmla="*/ 3922756 w 12192000"/>
              <a:gd name="connsiteY132" fmla="*/ 194044 h 4939827"/>
              <a:gd name="connsiteX133" fmla="*/ 4028476 w 12192000"/>
              <a:gd name="connsiteY133" fmla="*/ 223679 h 4939827"/>
              <a:gd name="connsiteX134" fmla="*/ 4191582 w 12192000"/>
              <a:gd name="connsiteY134" fmla="*/ 238952 h 4939827"/>
              <a:gd name="connsiteX135" fmla="*/ 4251024 w 12192000"/>
              <a:gd name="connsiteY135" fmla="*/ 240874 h 4939827"/>
              <a:gd name="connsiteX136" fmla="*/ 4355275 w 12192000"/>
              <a:gd name="connsiteY136" fmla="*/ 260205 h 4939827"/>
              <a:gd name="connsiteX137" fmla="*/ 4423807 w 12192000"/>
              <a:gd name="connsiteY137" fmla="*/ 270366 h 4939827"/>
              <a:gd name="connsiteX138" fmla="*/ 4558432 w 12192000"/>
              <a:gd name="connsiteY138" fmla="*/ 269194 h 4939827"/>
              <a:gd name="connsiteX139" fmla="*/ 4635061 w 12192000"/>
              <a:gd name="connsiteY139" fmla="*/ 280682 h 4939827"/>
              <a:gd name="connsiteX140" fmla="*/ 4807427 w 12192000"/>
              <a:gd name="connsiteY140" fmla="*/ 276835 h 4939827"/>
              <a:gd name="connsiteX141" fmla="*/ 5028933 w 12192000"/>
              <a:gd name="connsiteY141" fmla="*/ 183887 h 4939827"/>
              <a:gd name="connsiteX142" fmla="*/ 5093642 w 12192000"/>
              <a:gd name="connsiteY142" fmla="*/ 177214 h 4939827"/>
              <a:gd name="connsiteX143" fmla="*/ 5102642 w 12192000"/>
              <a:gd name="connsiteY143" fmla="*/ 186816 h 4939827"/>
              <a:gd name="connsiteX144" fmla="*/ 5193590 w 12192000"/>
              <a:gd name="connsiteY144" fmla="*/ 156458 h 4939827"/>
              <a:gd name="connsiteX145" fmla="*/ 5323922 w 12192000"/>
              <a:gd name="connsiteY145" fmla="*/ 146332 h 4939827"/>
              <a:gd name="connsiteX146" fmla="*/ 5421860 w 12192000"/>
              <a:gd name="connsiteY146" fmla="*/ 167298 h 4939827"/>
              <a:gd name="connsiteX147" fmla="*/ 5476948 w 12192000"/>
              <a:gd name="connsiteY147" fmla="*/ 173249 h 4939827"/>
              <a:gd name="connsiteX148" fmla="*/ 5516842 w 12192000"/>
              <a:gd name="connsiteY148" fmla="*/ 184018 h 4939827"/>
              <a:gd name="connsiteX149" fmla="*/ 5619415 w 12192000"/>
              <a:gd name="connsiteY149" fmla="*/ 176781 h 4939827"/>
              <a:gd name="connsiteX150" fmla="*/ 5789867 w 12192000"/>
              <a:gd name="connsiteY150" fmla="*/ 150304 h 4939827"/>
              <a:gd name="connsiteX151" fmla="*/ 5825953 w 12192000"/>
              <a:gd name="connsiteY151" fmla="*/ 147907 h 4939827"/>
              <a:gd name="connsiteX152" fmla="*/ 5856168 w 12192000"/>
              <a:gd name="connsiteY152" fmla="*/ 158719 h 4939827"/>
              <a:gd name="connsiteX153" fmla="*/ 5862476 w 12192000"/>
              <a:gd name="connsiteY153" fmla="*/ 172447 h 4939827"/>
              <a:gd name="connsiteX154" fmla="*/ 5882195 w 12192000"/>
              <a:gd name="connsiteY154" fmla="*/ 173195 h 4939827"/>
              <a:gd name="connsiteX155" fmla="*/ 5887271 w 12192000"/>
              <a:gd name="connsiteY155" fmla="*/ 176084 h 4939827"/>
              <a:gd name="connsiteX156" fmla="*/ 5921577 w 12192000"/>
              <a:gd name="connsiteY156" fmla="*/ 169858 h 4939827"/>
              <a:gd name="connsiteX157" fmla="*/ 5983240 w 12192000"/>
              <a:gd name="connsiteY157" fmla="*/ 152755 h 4939827"/>
              <a:gd name="connsiteX158" fmla="*/ 6152287 w 12192000"/>
              <a:gd name="connsiteY158" fmla="*/ 116736 h 4939827"/>
              <a:gd name="connsiteX159" fmla="*/ 6415830 w 12192000"/>
              <a:gd name="connsiteY159" fmla="*/ 136006 h 4939827"/>
              <a:gd name="connsiteX160" fmla="*/ 6756965 w 12192000"/>
              <a:gd name="connsiteY160" fmla="*/ 57636 h 4939827"/>
              <a:gd name="connsiteX161" fmla="*/ 6819400 w 12192000"/>
              <a:gd name="connsiteY161" fmla="*/ 30742 h 4939827"/>
              <a:gd name="connsiteX162" fmla="*/ 6986370 w 12192000"/>
              <a:gd name="connsiteY162" fmla="*/ 12659 h 4939827"/>
              <a:gd name="connsiteX163" fmla="*/ 6989536 w 12192000"/>
              <a:gd name="connsiteY163" fmla="*/ 14528 h 4939827"/>
              <a:gd name="connsiteX164" fmla="*/ 7015933 w 12192000"/>
              <a:gd name="connsiteY164" fmla="*/ 9653 h 4939827"/>
              <a:gd name="connsiteX165" fmla="*/ 7020592 w 12192000"/>
              <a:gd name="connsiteY165" fmla="*/ 1651 h 4939827"/>
              <a:gd name="connsiteX166" fmla="*/ 7025905 w 12192000"/>
              <a:gd name="connsiteY166"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287089 w 12192000"/>
              <a:gd name="connsiteY55" fmla="*/ 303891 h 4939827"/>
              <a:gd name="connsiteX56" fmla="*/ 9371484 w 12192000"/>
              <a:gd name="connsiteY56" fmla="*/ 329634 h 4939827"/>
              <a:gd name="connsiteX57" fmla="*/ 9404829 w 12192000"/>
              <a:gd name="connsiteY57" fmla="*/ 339038 h 4939827"/>
              <a:gd name="connsiteX58" fmla="*/ 9427021 w 12192000"/>
              <a:gd name="connsiteY58" fmla="*/ 358784 h 4939827"/>
              <a:gd name="connsiteX59" fmla="*/ 9670844 w 12192000"/>
              <a:gd name="connsiteY59" fmla="*/ 405128 h 4939827"/>
              <a:gd name="connsiteX60" fmla="*/ 9816083 w 12192000"/>
              <a:gd name="connsiteY60" fmla="*/ 416573 h 4939827"/>
              <a:gd name="connsiteX61" fmla="*/ 9936741 w 12192000"/>
              <a:gd name="connsiteY61" fmla="*/ 437044 h 4939827"/>
              <a:gd name="connsiteX62" fmla="*/ 10050093 w 12192000"/>
              <a:gd name="connsiteY62" fmla="*/ 443783 h 4939827"/>
              <a:gd name="connsiteX63" fmla="*/ 10130090 w 12192000"/>
              <a:gd name="connsiteY63" fmla="*/ 459520 h 4939827"/>
              <a:gd name="connsiteX64" fmla="*/ 10173456 w 12192000"/>
              <a:gd name="connsiteY64" fmla="*/ 457749 h 4939827"/>
              <a:gd name="connsiteX65" fmla="*/ 10218232 w 12192000"/>
              <a:gd name="connsiteY65" fmla="*/ 459820 h 4939827"/>
              <a:gd name="connsiteX66" fmla="*/ 10354176 w 12192000"/>
              <a:gd name="connsiteY66" fmla="*/ 471377 h 4939827"/>
              <a:gd name="connsiteX67" fmla="*/ 10430681 w 12192000"/>
              <a:gd name="connsiteY67" fmla="*/ 481226 h 4939827"/>
              <a:gd name="connsiteX68" fmla="*/ 10478169 w 12192000"/>
              <a:gd name="connsiteY68" fmla="*/ 481774 h 4939827"/>
              <a:gd name="connsiteX69" fmla="*/ 10540907 w 12192000"/>
              <a:gd name="connsiteY69" fmla="*/ 485607 h 4939827"/>
              <a:gd name="connsiteX70" fmla="*/ 10614941 w 12192000"/>
              <a:gd name="connsiteY70" fmla="*/ 487592 h 4939827"/>
              <a:gd name="connsiteX71" fmla="*/ 10674098 w 12192000"/>
              <a:gd name="connsiteY71" fmla="*/ 521656 h 4939827"/>
              <a:gd name="connsiteX72" fmla="*/ 10874834 w 12192000"/>
              <a:gd name="connsiteY72" fmla="*/ 574867 h 4939827"/>
              <a:gd name="connsiteX73" fmla="*/ 10944981 w 12192000"/>
              <a:gd name="connsiteY73" fmla="*/ 615042 h 4939827"/>
              <a:gd name="connsiteX74" fmla="*/ 11006376 w 12192000"/>
              <a:gd name="connsiteY74" fmla="*/ 645957 h 4939827"/>
              <a:gd name="connsiteX75" fmla="*/ 11076308 w 12192000"/>
              <a:gd name="connsiteY75" fmla="*/ 675698 h 4939827"/>
              <a:gd name="connsiteX76" fmla="*/ 11148789 w 12192000"/>
              <a:gd name="connsiteY76" fmla="*/ 685041 h 4939827"/>
              <a:gd name="connsiteX77" fmla="*/ 11249129 w 12192000"/>
              <a:gd name="connsiteY77" fmla="*/ 684218 h 4939827"/>
              <a:gd name="connsiteX78" fmla="*/ 11299915 w 12192000"/>
              <a:gd name="connsiteY78" fmla="*/ 692177 h 4939827"/>
              <a:gd name="connsiteX79" fmla="*/ 11386973 w 12192000"/>
              <a:gd name="connsiteY79" fmla="*/ 708209 h 4939827"/>
              <a:gd name="connsiteX80" fmla="*/ 11500105 w 12192000"/>
              <a:gd name="connsiteY80" fmla="*/ 735014 h 4939827"/>
              <a:gd name="connsiteX81" fmla="*/ 11621735 w 12192000"/>
              <a:gd name="connsiteY81" fmla="*/ 789584 h 4939827"/>
              <a:gd name="connsiteX82" fmla="*/ 11691200 w 12192000"/>
              <a:gd name="connsiteY82" fmla="*/ 867902 h 4939827"/>
              <a:gd name="connsiteX83" fmla="*/ 11819427 w 12192000"/>
              <a:gd name="connsiteY83" fmla="*/ 911634 h 4939827"/>
              <a:gd name="connsiteX84" fmla="*/ 11969720 w 12192000"/>
              <a:gd name="connsiteY84" fmla="*/ 964737 h 4939827"/>
              <a:gd name="connsiteX85" fmla="*/ 12055766 w 12192000"/>
              <a:gd name="connsiteY85" fmla="*/ 991268 h 4939827"/>
              <a:gd name="connsiteX86" fmla="*/ 12171539 w 12192000"/>
              <a:gd name="connsiteY86" fmla="*/ 995427 h 4939827"/>
              <a:gd name="connsiteX87" fmla="*/ 12187831 w 12192000"/>
              <a:gd name="connsiteY87" fmla="*/ 996580 h 4939827"/>
              <a:gd name="connsiteX88" fmla="*/ 12192000 w 12192000"/>
              <a:gd name="connsiteY88" fmla="*/ 996726 h 4939827"/>
              <a:gd name="connsiteX89" fmla="*/ 12192000 w 12192000"/>
              <a:gd name="connsiteY89" fmla="*/ 4939827 h 4939827"/>
              <a:gd name="connsiteX90" fmla="*/ 0 w 12192000"/>
              <a:gd name="connsiteY90" fmla="*/ 4939827 h 4939827"/>
              <a:gd name="connsiteX91" fmla="*/ 0 w 12192000"/>
              <a:gd name="connsiteY91" fmla="*/ 512043 h 4939827"/>
              <a:gd name="connsiteX92" fmla="*/ 7381 w 12192000"/>
              <a:gd name="connsiteY92" fmla="*/ 512580 h 4939827"/>
              <a:gd name="connsiteX93" fmla="*/ 100029 w 12192000"/>
              <a:gd name="connsiteY93" fmla="*/ 504758 h 4939827"/>
              <a:gd name="connsiteX94" fmla="*/ 155244 w 12192000"/>
              <a:gd name="connsiteY94" fmla="*/ 525130 h 4939827"/>
              <a:gd name="connsiteX95" fmla="*/ 254366 w 12192000"/>
              <a:gd name="connsiteY95" fmla="*/ 534449 h 4939827"/>
              <a:gd name="connsiteX96" fmla="*/ 447292 w 12192000"/>
              <a:gd name="connsiteY96" fmla="*/ 542725 h 4939827"/>
              <a:gd name="connsiteX97" fmla="*/ 628105 w 12192000"/>
              <a:gd name="connsiteY97" fmla="*/ 547853 h 4939827"/>
              <a:gd name="connsiteX98" fmla="*/ 783146 w 12192000"/>
              <a:gd name="connsiteY98" fmla="*/ 591799 h 4939827"/>
              <a:gd name="connsiteX99" fmla="*/ 1043676 w 12192000"/>
              <a:gd name="connsiteY99" fmla="*/ 591887 h 4939827"/>
              <a:gd name="connsiteX100" fmla="*/ 1281816 w 12192000"/>
              <a:gd name="connsiteY100" fmla="*/ 520946 h 4939827"/>
              <a:gd name="connsiteX101" fmla="*/ 1486347 w 12192000"/>
              <a:gd name="connsiteY101" fmla="*/ 487310 h 4939827"/>
              <a:gd name="connsiteX102" fmla="*/ 1568079 w 12192000"/>
              <a:gd name="connsiteY102" fmla="*/ 462531 h 4939827"/>
              <a:gd name="connsiteX103" fmla="*/ 1622516 w 12192000"/>
              <a:gd name="connsiteY103" fmla="*/ 466058 h 4939827"/>
              <a:gd name="connsiteX104" fmla="*/ 1655457 w 12192000"/>
              <a:gd name="connsiteY104" fmla="*/ 465359 h 4939827"/>
              <a:gd name="connsiteX105" fmla="*/ 1717454 w 12192000"/>
              <a:gd name="connsiteY105" fmla="*/ 417203 h 4939827"/>
              <a:gd name="connsiteX106" fmla="*/ 1913794 w 12192000"/>
              <a:gd name="connsiteY106" fmla="*/ 365255 h 4939827"/>
              <a:gd name="connsiteX107" fmla="*/ 2129762 w 12192000"/>
              <a:gd name="connsiteY107" fmla="*/ 367832 h 4939827"/>
              <a:gd name="connsiteX108" fmla="*/ 2376970 w 12192000"/>
              <a:gd name="connsiteY108" fmla="*/ 350129 h 4939827"/>
              <a:gd name="connsiteX109" fmla="*/ 2480155 w 12192000"/>
              <a:gd name="connsiteY109" fmla="*/ 359227 h 4939827"/>
              <a:gd name="connsiteX110" fmla="*/ 2586782 w 12192000"/>
              <a:gd name="connsiteY110" fmla="*/ 339352 h 4939827"/>
              <a:gd name="connsiteX111" fmla="*/ 2679617 w 12192000"/>
              <a:gd name="connsiteY111" fmla="*/ 305383 h 4939827"/>
              <a:gd name="connsiteX112" fmla="*/ 2788947 w 12192000"/>
              <a:gd name="connsiteY112" fmla="*/ 250375 h 4939827"/>
              <a:gd name="connsiteX113" fmla="*/ 2965530 w 12192000"/>
              <a:gd name="connsiteY113" fmla="*/ 245958 h 4939827"/>
              <a:gd name="connsiteX114" fmla="*/ 3103677 w 12192000"/>
              <a:gd name="connsiteY114" fmla="*/ 209527 h 4939827"/>
              <a:gd name="connsiteX115" fmla="*/ 3126759 w 12192000"/>
              <a:gd name="connsiteY115" fmla="*/ 211226 h 4939827"/>
              <a:gd name="connsiteX116" fmla="*/ 3164020 w 12192000"/>
              <a:gd name="connsiteY116" fmla="*/ 212779 h 4939827"/>
              <a:gd name="connsiteX117" fmla="*/ 3285019 w 12192000"/>
              <a:gd name="connsiteY117" fmla="*/ 220535 h 4939827"/>
              <a:gd name="connsiteX118" fmla="*/ 3365154 w 12192000"/>
              <a:gd name="connsiteY118" fmla="*/ 226416 h 4939827"/>
              <a:gd name="connsiteX119" fmla="*/ 3367507 w 12192000"/>
              <a:gd name="connsiteY119" fmla="*/ 225416 h 4939827"/>
              <a:gd name="connsiteX120" fmla="*/ 3387567 w 12192000"/>
              <a:gd name="connsiteY120" fmla="*/ 227103 h 4939827"/>
              <a:gd name="connsiteX121" fmla="*/ 3498001 w 12192000"/>
              <a:gd name="connsiteY121" fmla="*/ 231941 h 4939827"/>
              <a:gd name="connsiteX122" fmla="*/ 3561557 w 12192000"/>
              <a:gd name="connsiteY122" fmla="*/ 228095 h 4939827"/>
              <a:gd name="connsiteX123" fmla="*/ 3611920 w 12192000"/>
              <a:gd name="connsiteY123" fmla="*/ 218094 h 4939827"/>
              <a:gd name="connsiteX124" fmla="*/ 3620528 w 12192000"/>
              <a:gd name="connsiteY124" fmla="*/ 218788 h 4939827"/>
              <a:gd name="connsiteX125" fmla="*/ 3620766 w 12192000"/>
              <a:gd name="connsiteY125" fmla="*/ 218511 h 4939827"/>
              <a:gd name="connsiteX126" fmla="*/ 3629977 w 12192000"/>
              <a:gd name="connsiteY126" fmla="*/ 218664 h 4939827"/>
              <a:gd name="connsiteX127" fmla="*/ 3636217 w 12192000"/>
              <a:gd name="connsiteY127" fmla="*/ 220048 h 4939827"/>
              <a:gd name="connsiteX128" fmla="*/ 3709484 w 12192000"/>
              <a:gd name="connsiteY128" fmla="*/ 186927 h 4939827"/>
              <a:gd name="connsiteX129" fmla="*/ 3761342 w 12192000"/>
              <a:gd name="connsiteY129" fmla="*/ 177474 h 4939827"/>
              <a:gd name="connsiteX130" fmla="*/ 3799748 w 12192000"/>
              <a:gd name="connsiteY130" fmla="*/ 167154 h 4939827"/>
              <a:gd name="connsiteX131" fmla="*/ 3922756 w 12192000"/>
              <a:gd name="connsiteY131" fmla="*/ 194044 h 4939827"/>
              <a:gd name="connsiteX132" fmla="*/ 4028476 w 12192000"/>
              <a:gd name="connsiteY132" fmla="*/ 223679 h 4939827"/>
              <a:gd name="connsiteX133" fmla="*/ 4191582 w 12192000"/>
              <a:gd name="connsiteY133" fmla="*/ 238952 h 4939827"/>
              <a:gd name="connsiteX134" fmla="*/ 4251024 w 12192000"/>
              <a:gd name="connsiteY134" fmla="*/ 240874 h 4939827"/>
              <a:gd name="connsiteX135" fmla="*/ 4355275 w 12192000"/>
              <a:gd name="connsiteY135" fmla="*/ 260205 h 4939827"/>
              <a:gd name="connsiteX136" fmla="*/ 4423807 w 12192000"/>
              <a:gd name="connsiteY136" fmla="*/ 270366 h 4939827"/>
              <a:gd name="connsiteX137" fmla="*/ 4558432 w 12192000"/>
              <a:gd name="connsiteY137" fmla="*/ 269194 h 4939827"/>
              <a:gd name="connsiteX138" fmla="*/ 4635061 w 12192000"/>
              <a:gd name="connsiteY138" fmla="*/ 280682 h 4939827"/>
              <a:gd name="connsiteX139" fmla="*/ 4807427 w 12192000"/>
              <a:gd name="connsiteY139" fmla="*/ 276835 h 4939827"/>
              <a:gd name="connsiteX140" fmla="*/ 5028933 w 12192000"/>
              <a:gd name="connsiteY140" fmla="*/ 183887 h 4939827"/>
              <a:gd name="connsiteX141" fmla="*/ 5093642 w 12192000"/>
              <a:gd name="connsiteY141" fmla="*/ 177214 h 4939827"/>
              <a:gd name="connsiteX142" fmla="*/ 5102642 w 12192000"/>
              <a:gd name="connsiteY142" fmla="*/ 186816 h 4939827"/>
              <a:gd name="connsiteX143" fmla="*/ 5193590 w 12192000"/>
              <a:gd name="connsiteY143" fmla="*/ 156458 h 4939827"/>
              <a:gd name="connsiteX144" fmla="*/ 5323922 w 12192000"/>
              <a:gd name="connsiteY144" fmla="*/ 146332 h 4939827"/>
              <a:gd name="connsiteX145" fmla="*/ 5421860 w 12192000"/>
              <a:gd name="connsiteY145" fmla="*/ 167298 h 4939827"/>
              <a:gd name="connsiteX146" fmla="*/ 5476948 w 12192000"/>
              <a:gd name="connsiteY146" fmla="*/ 173249 h 4939827"/>
              <a:gd name="connsiteX147" fmla="*/ 5516842 w 12192000"/>
              <a:gd name="connsiteY147" fmla="*/ 184018 h 4939827"/>
              <a:gd name="connsiteX148" fmla="*/ 5619415 w 12192000"/>
              <a:gd name="connsiteY148" fmla="*/ 176781 h 4939827"/>
              <a:gd name="connsiteX149" fmla="*/ 5789867 w 12192000"/>
              <a:gd name="connsiteY149" fmla="*/ 150304 h 4939827"/>
              <a:gd name="connsiteX150" fmla="*/ 5825953 w 12192000"/>
              <a:gd name="connsiteY150" fmla="*/ 147907 h 4939827"/>
              <a:gd name="connsiteX151" fmla="*/ 5856168 w 12192000"/>
              <a:gd name="connsiteY151" fmla="*/ 158719 h 4939827"/>
              <a:gd name="connsiteX152" fmla="*/ 5862476 w 12192000"/>
              <a:gd name="connsiteY152" fmla="*/ 172447 h 4939827"/>
              <a:gd name="connsiteX153" fmla="*/ 5882195 w 12192000"/>
              <a:gd name="connsiteY153" fmla="*/ 173195 h 4939827"/>
              <a:gd name="connsiteX154" fmla="*/ 5887271 w 12192000"/>
              <a:gd name="connsiteY154" fmla="*/ 176084 h 4939827"/>
              <a:gd name="connsiteX155" fmla="*/ 5921577 w 12192000"/>
              <a:gd name="connsiteY155" fmla="*/ 169858 h 4939827"/>
              <a:gd name="connsiteX156" fmla="*/ 5983240 w 12192000"/>
              <a:gd name="connsiteY156" fmla="*/ 152755 h 4939827"/>
              <a:gd name="connsiteX157" fmla="*/ 6152287 w 12192000"/>
              <a:gd name="connsiteY157" fmla="*/ 116736 h 4939827"/>
              <a:gd name="connsiteX158" fmla="*/ 6415830 w 12192000"/>
              <a:gd name="connsiteY158" fmla="*/ 136006 h 4939827"/>
              <a:gd name="connsiteX159" fmla="*/ 6756965 w 12192000"/>
              <a:gd name="connsiteY159" fmla="*/ 57636 h 4939827"/>
              <a:gd name="connsiteX160" fmla="*/ 6819400 w 12192000"/>
              <a:gd name="connsiteY160" fmla="*/ 30742 h 4939827"/>
              <a:gd name="connsiteX161" fmla="*/ 6986370 w 12192000"/>
              <a:gd name="connsiteY161" fmla="*/ 12659 h 4939827"/>
              <a:gd name="connsiteX162" fmla="*/ 6989536 w 12192000"/>
              <a:gd name="connsiteY162" fmla="*/ 14528 h 4939827"/>
              <a:gd name="connsiteX163" fmla="*/ 7015933 w 12192000"/>
              <a:gd name="connsiteY163" fmla="*/ 9653 h 4939827"/>
              <a:gd name="connsiteX164" fmla="*/ 7020592 w 12192000"/>
              <a:gd name="connsiteY164" fmla="*/ 1651 h 4939827"/>
              <a:gd name="connsiteX165" fmla="*/ 7025905 w 12192000"/>
              <a:gd name="connsiteY165"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588044 w 12192000"/>
              <a:gd name="connsiteY13" fmla="*/ 110756 h 4939827"/>
              <a:gd name="connsiteX14" fmla="*/ 7732750 w 12192000"/>
              <a:gd name="connsiteY14" fmla="*/ 145456 h 4939827"/>
              <a:gd name="connsiteX15" fmla="*/ 7785900 w 12192000"/>
              <a:gd name="connsiteY15" fmla="*/ 154493 h 4939827"/>
              <a:gd name="connsiteX16" fmla="*/ 7877301 w 12192000"/>
              <a:gd name="connsiteY16" fmla="*/ 186153 h 4939827"/>
              <a:gd name="connsiteX17" fmla="*/ 7952584 w 12192000"/>
              <a:gd name="connsiteY17" fmla="*/ 170181 h 4939827"/>
              <a:gd name="connsiteX18" fmla="*/ 8009534 w 12192000"/>
              <a:gd name="connsiteY18" fmla="*/ 176441 h 4939827"/>
              <a:gd name="connsiteX19" fmla="*/ 8058681 w 12192000"/>
              <a:gd name="connsiteY19" fmla="*/ 219431 h 4939827"/>
              <a:gd name="connsiteX20" fmla="*/ 8126175 w 12192000"/>
              <a:gd name="connsiteY20" fmla="*/ 240005 h 4939827"/>
              <a:gd name="connsiteX21" fmla="*/ 8166439 w 12192000"/>
              <a:gd name="connsiteY21" fmla="*/ 252699 h 4939827"/>
              <a:gd name="connsiteX22" fmla="*/ 8281371 w 12192000"/>
              <a:gd name="connsiteY22" fmla="*/ 256875 h 4939827"/>
              <a:gd name="connsiteX23" fmla="*/ 8381609 w 12192000"/>
              <a:gd name="connsiteY23" fmla="*/ 240618 h 4939827"/>
              <a:gd name="connsiteX24" fmla="*/ 8406759 w 12192000"/>
              <a:gd name="connsiteY24" fmla="*/ 232517 h 4939827"/>
              <a:gd name="connsiteX25" fmla="*/ 8426506 w 12192000"/>
              <a:gd name="connsiteY25" fmla="*/ 241842 h 4939827"/>
              <a:gd name="connsiteX26" fmla="*/ 8427949 w 12192000"/>
              <a:gd name="connsiteY26" fmla="*/ 240981 h 4939827"/>
              <a:gd name="connsiteX27" fmla="*/ 8441468 w 12192000"/>
              <a:gd name="connsiteY27" fmla="*/ 241157 h 4939827"/>
              <a:gd name="connsiteX28" fmla="*/ 8565757 w 12192000"/>
              <a:gd name="connsiteY28" fmla="*/ 255317 h 4939827"/>
              <a:gd name="connsiteX29" fmla="*/ 8573171 w 12192000"/>
              <a:gd name="connsiteY29" fmla="*/ 258426 h 4939827"/>
              <a:gd name="connsiteX30" fmla="*/ 8573548 w 12192000"/>
              <a:gd name="connsiteY30" fmla="*/ 258241 h 4939827"/>
              <a:gd name="connsiteX31" fmla="*/ 8581827 w 12192000"/>
              <a:gd name="connsiteY31" fmla="*/ 261028 h 4939827"/>
              <a:gd name="connsiteX32" fmla="*/ 8586687 w 12192000"/>
              <a:gd name="connsiteY32" fmla="*/ 264089 h 4939827"/>
              <a:gd name="connsiteX33" fmla="*/ 8601067 w 12192000"/>
              <a:gd name="connsiteY33" fmla="*/ 270114 h 4939827"/>
              <a:gd name="connsiteX34" fmla="*/ 8672650 w 12192000"/>
              <a:gd name="connsiteY34" fmla="*/ 254821 h 4939827"/>
              <a:gd name="connsiteX35" fmla="*/ 8785543 w 12192000"/>
              <a:gd name="connsiteY35" fmla="*/ 263406 h 4939827"/>
              <a:gd name="connsiteX36" fmla="*/ 8830588 w 12192000"/>
              <a:gd name="connsiteY36" fmla="*/ 265483 h 4939827"/>
              <a:gd name="connsiteX37" fmla="*/ 8905142 w 12192000"/>
              <a:gd name="connsiteY37" fmla="*/ 264958 h 4939827"/>
              <a:gd name="connsiteX38" fmla="*/ 8968582 w 12192000"/>
              <a:gd name="connsiteY38" fmla="*/ 262728 h 4939827"/>
              <a:gd name="connsiteX39" fmla="*/ 8972994 w 12192000"/>
              <a:gd name="connsiteY39" fmla="*/ 263284 h 4939827"/>
              <a:gd name="connsiteX40" fmla="*/ 9004605 w 12192000"/>
              <a:gd name="connsiteY40" fmla="*/ 258041 h 4939827"/>
              <a:gd name="connsiteX41" fmla="*/ 9016165 w 12192000"/>
              <a:gd name="connsiteY41" fmla="*/ 261258 h 4939827"/>
              <a:gd name="connsiteX42" fmla="*/ 9043297 w 12192000"/>
              <a:gd name="connsiteY42" fmla="*/ 281547 h 4939827"/>
              <a:gd name="connsiteX43" fmla="*/ 9048315 w 12192000"/>
              <a:gd name="connsiteY43" fmla="*/ 279264 h 4939827"/>
              <a:gd name="connsiteX44" fmla="*/ 9054706 w 12192000"/>
              <a:gd name="connsiteY44" fmla="*/ 278538 h 4939827"/>
              <a:gd name="connsiteX45" fmla="*/ 9070919 w 12192000"/>
              <a:gd name="connsiteY45" fmla="*/ 281810 h 4939827"/>
              <a:gd name="connsiteX46" fmla="*/ 9076813 w 12192000"/>
              <a:gd name="connsiteY46" fmla="*/ 283909 h 4939827"/>
              <a:gd name="connsiteX47" fmla="*/ 9085871 w 12192000"/>
              <a:gd name="connsiteY47" fmla="*/ 285133 h 4939827"/>
              <a:gd name="connsiteX48" fmla="*/ 9086159 w 12192000"/>
              <a:gd name="connsiteY48" fmla="*/ 284887 h 4939827"/>
              <a:gd name="connsiteX49" fmla="*/ 9134606 w 12192000"/>
              <a:gd name="connsiteY49" fmla="*/ 288168 h 4939827"/>
              <a:gd name="connsiteX50" fmla="*/ 9195590 w 12192000"/>
              <a:gd name="connsiteY50" fmla="*/ 279568 h 4939827"/>
              <a:gd name="connsiteX51" fmla="*/ 9219336 w 12192000"/>
              <a:gd name="connsiteY51" fmla="*/ 278133 h 4939827"/>
              <a:gd name="connsiteX52" fmla="*/ 9232362 w 12192000"/>
              <a:gd name="connsiteY52" fmla="*/ 275894 h 4939827"/>
              <a:gd name="connsiteX53" fmla="*/ 9233396 w 12192000"/>
              <a:gd name="connsiteY53" fmla="*/ 274803 h 4939827"/>
              <a:gd name="connsiteX54" fmla="*/ 9256213 w 12192000"/>
              <a:gd name="connsiteY54" fmla="*/ 281576 h 4939827"/>
              <a:gd name="connsiteX55" fmla="*/ 9371484 w 12192000"/>
              <a:gd name="connsiteY55" fmla="*/ 329634 h 4939827"/>
              <a:gd name="connsiteX56" fmla="*/ 9404829 w 12192000"/>
              <a:gd name="connsiteY56" fmla="*/ 339038 h 4939827"/>
              <a:gd name="connsiteX57" fmla="*/ 9427021 w 12192000"/>
              <a:gd name="connsiteY57" fmla="*/ 358784 h 4939827"/>
              <a:gd name="connsiteX58" fmla="*/ 9670844 w 12192000"/>
              <a:gd name="connsiteY58" fmla="*/ 405128 h 4939827"/>
              <a:gd name="connsiteX59" fmla="*/ 9816083 w 12192000"/>
              <a:gd name="connsiteY59" fmla="*/ 416573 h 4939827"/>
              <a:gd name="connsiteX60" fmla="*/ 9936741 w 12192000"/>
              <a:gd name="connsiteY60" fmla="*/ 437044 h 4939827"/>
              <a:gd name="connsiteX61" fmla="*/ 10050093 w 12192000"/>
              <a:gd name="connsiteY61" fmla="*/ 443783 h 4939827"/>
              <a:gd name="connsiteX62" fmla="*/ 10130090 w 12192000"/>
              <a:gd name="connsiteY62" fmla="*/ 459520 h 4939827"/>
              <a:gd name="connsiteX63" fmla="*/ 10173456 w 12192000"/>
              <a:gd name="connsiteY63" fmla="*/ 457749 h 4939827"/>
              <a:gd name="connsiteX64" fmla="*/ 10218232 w 12192000"/>
              <a:gd name="connsiteY64" fmla="*/ 459820 h 4939827"/>
              <a:gd name="connsiteX65" fmla="*/ 10354176 w 12192000"/>
              <a:gd name="connsiteY65" fmla="*/ 471377 h 4939827"/>
              <a:gd name="connsiteX66" fmla="*/ 10430681 w 12192000"/>
              <a:gd name="connsiteY66" fmla="*/ 481226 h 4939827"/>
              <a:gd name="connsiteX67" fmla="*/ 10478169 w 12192000"/>
              <a:gd name="connsiteY67" fmla="*/ 481774 h 4939827"/>
              <a:gd name="connsiteX68" fmla="*/ 10540907 w 12192000"/>
              <a:gd name="connsiteY68" fmla="*/ 485607 h 4939827"/>
              <a:gd name="connsiteX69" fmla="*/ 10614941 w 12192000"/>
              <a:gd name="connsiteY69" fmla="*/ 487592 h 4939827"/>
              <a:gd name="connsiteX70" fmla="*/ 10674098 w 12192000"/>
              <a:gd name="connsiteY70" fmla="*/ 521656 h 4939827"/>
              <a:gd name="connsiteX71" fmla="*/ 10874834 w 12192000"/>
              <a:gd name="connsiteY71" fmla="*/ 574867 h 4939827"/>
              <a:gd name="connsiteX72" fmla="*/ 10944981 w 12192000"/>
              <a:gd name="connsiteY72" fmla="*/ 615042 h 4939827"/>
              <a:gd name="connsiteX73" fmla="*/ 11006376 w 12192000"/>
              <a:gd name="connsiteY73" fmla="*/ 645957 h 4939827"/>
              <a:gd name="connsiteX74" fmla="*/ 11076308 w 12192000"/>
              <a:gd name="connsiteY74" fmla="*/ 675698 h 4939827"/>
              <a:gd name="connsiteX75" fmla="*/ 11148789 w 12192000"/>
              <a:gd name="connsiteY75" fmla="*/ 685041 h 4939827"/>
              <a:gd name="connsiteX76" fmla="*/ 11249129 w 12192000"/>
              <a:gd name="connsiteY76" fmla="*/ 684218 h 4939827"/>
              <a:gd name="connsiteX77" fmla="*/ 11299915 w 12192000"/>
              <a:gd name="connsiteY77" fmla="*/ 692177 h 4939827"/>
              <a:gd name="connsiteX78" fmla="*/ 11386973 w 12192000"/>
              <a:gd name="connsiteY78" fmla="*/ 708209 h 4939827"/>
              <a:gd name="connsiteX79" fmla="*/ 11500105 w 12192000"/>
              <a:gd name="connsiteY79" fmla="*/ 735014 h 4939827"/>
              <a:gd name="connsiteX80" fmla="*/ 11621735 w 12192000"/>
              <a:gd name="connsiteY80" fmla="*/ 789584 h 4939827"/>
              <a:gd name="connsiteX81" fmla="*/ 11691200 w 12192000"/>
              <a:gd name="connsiteY81" fmla="*/ 867902 h 4939827"/>
              <a:gd name="connsiteX82" fmla="*/ 11819427 w 12192000"/>
              <a:gd name="connsiteY82" fmla="*/ 911634 h 4939827"/>
              <a:gd name="connsiteX83" fmla="*/ 11969720 w 12192000"/>
              <a:gd name="connsiteY83" fmla="*/ 964737 h 4939827"/>
              <a:gd name="connsiteX84" fmla="*/ 12055766 w 12192000"/>
              <a:gd name="connsiteY84" fmla="*/ 991268 h 4939827"/>
              <a:gd name="connsiteX85" fmla="*/ 12171539 w 12192000"/>
              <a:gd name="connsiteY85" fmla="*/ 995427 h 4939827"/>
              <a:gd name="connsiteX86" fmla="*/ 12187831 w 12192000"/>
              <a:gd name="connsiteY86" fmla="*/ 996580 h 4939827"/>
              <a:gd name="connsiteX87" fmla="*/ 12192000 w 12192000"/>
              <a:gd name="connsiteY87" fmla="*/ 996726 h 4939827"/>
              <a:gd name="connsiteX88" fmla="*/ 12192000 w 12192000"/>
              <a:gd name="connsiteY88" fmla="*/ 4939827 h 4939827"/>
              <a:gd name="connsiteX89" fmla="*/ 0 w 12192000"/>
              <a:gd name="connsiteY89" fmla="*/ 4939827 h 4939827"/>
              <a:gd name="connsiteX90" fmla="*/ 0 w 12192000"/>
              <a:gd name="connsiteY90" fmla="*/ 512043 h 4939827"/>
              <a:gd name="connsiteX91" fmla="*/ 7381 w 12192000"/>
              <a:gd name="connsiteY91" fmla="*/ 512580 h 4939827"/>
              <a:gd name="connsiteX92" fmla="*/ 100029 w 12192000"/>
              <a:gd name="connsiteY92" fmla="*/ 504758 h 4939827"/>
              <a:gd name="connsiteX93" fmla="*/ 155244 w 12192000"/>
              <a:gd name="connsiteY93" fmla="*/ 525130 h 4939827"/>
              <a:gd name="connsiteX94" fmla="*/ 254366 w 12192000"/>
              <a:gd name="connsiteY94" fmla="*/ 534449 h 4939827"/>
              <a:gd name="connsiteX95" fmla="*/ 447292 w 12192000"/>
              <a:gd name="connsiteY95" fmla="*/ 542725 h 4939827"/>
              <a:gd name="connsiteX96" fmla="*/ 628105 w 12192000"/>
              <a:gd name="connsiteY96" fmla="*/ 547853 h 4939827"/>
              <a:gd name="connsiteX97" fmla="*/ 783146 w 12192000"/>
              <a:gd name="connsiteY97" fmla="*/ 591799 h 4939827"/>
              <a:gd name="connsiteX98" fmla="*/ 1043676 w 12192000"/>
              <a:gd name="connsiteY98" fmla="*/ 591887 h 4939827"/>
              <a:gd name="connsiteX99" fmla="*/ 1281816 w 12192000"/>
              <a:gd name="connsiteY99" fmla="*/ 520946 h 4939827"/>
              <a:gd name="connsiteX100" fmla="*/ 1486347 w 12192000"/>
              <a:gd name="connsiteY100" fmla="*/ 487310 h 4939827"/>
              <a:gd name="connsiteX101" fmla="*/ 1568079 w 12192000"/>
              <a:gd name="connsiteY101" fmla="*/ 462531 h 4939827"/>
              <a:gd name="connsiteX102" fmla="*/ 1622516 w 12192000"/>
              <a:gd name="connsiteY102" fmla="*/ 466058 h 4939827"/>
              <a:gd name="connsiteX103" fmla="*/ 1655457 w 12192000"/>
              <a:gd name="connsiteY103" fmla="*/ 465359 h 4939827"/>
              <a:gd name="connsiteX104" fmla="*/ 1717454 w 12192000"/>
              <a:gd name="connsiteY104" fmla="*/ 417203 h 4939827"/>
              <a:gd name="connsiteX105" fmla="*/ 1913794 w 12192000"/>
              <a:gd name="connsiteY105" fmla="*/ 365255 h 4939827"/>
              <a:gd name="connsiteX106" fmla="*/ 2129762 w 12192000"/>
              <a:gd name="connsiteY106" fmla="*/ 367832 h 4939827"/>
              <a:gd name="connsiteX107" fmla="*/ 2376970 w 12192000"/>
              <a:gd name="connsiteY107" fmla="*/ 350129 h 4939827"/>
              <a:gd name="connsiteX108" fmla="*/ 2480155 w 12192000"/>
              <a:gd name="connsiteY108" fmla="*/ 359227 h 4939827"/>
              <a:gd name="connsiteX109" fmla="*/ 2586782 w 12192000"/>
              <a:gd name="connsiteY109" fmla="*/ 339352 h 4939827"/>
              <a:gd name="connsiteX110" fmla="*/ 2679617 w 12192000"/>
              <a:gd name="connsiteY110" fmla="*/ 305383 h 4939827"/>
              <a:gd name="connsiteX111" fmla="*/ 2788947 w 12192000"/>
              <a:gd name="connsiteY111" fmla="*/ 250375 h 4939827"/>
              <a:gd name="connsiteX112" fmla="*/ 2965530 w 12192000"/>
              <a:gd name="connsiteY112" fmla="*/ 245958 h 4939827"/>
              <a:gd name="connsiteX113" fmla="*/ 3103677 w 12192000"/>
              <a:gd name="connsiteY113" fmla="*/ 209527 h 4939827"/>
              <a:gd name="connsiteX114" fmla="*/ 3126759 w 12192000"/>
              <a:gd name="connsiteY114" fmla="*/ 211226 h 4939827"/>
              <a:gd name="connsiteX115" fmla="*/ 3164020 w 12192000"/>
              <a:gd name="connsiteY115" fmla="*/ 212779 h 4939827"/>
              <a:gd name="connsiteX116" fmla="*/ 3285019 w 12192000"/>
              <a:gd name="connsiteY116" fmla="*/ 220535 h 4939827"/>
              <a:gd name="connsiteX117" fmla="*/ 3365154 w 12192000"/>
              <a:gd name="connsiteY117" fmla="*/ 226416 h 4939827"/>
              <a:gd name="connsiteX118" fmla="*/ 3367507 w 12192000"/>
              <a:gd name="connsiteY118" fmla="*/ 225416 h 4939827"/>
              <a:gd name="connsiteX119" fmla="*/ 3387567 w 12192000"/>
              <a:gd name="connsiteY119" fmla="*/ 227103 h 4939827"/>
              <a:gd name="connsiteX120" fmla="*/ 3498001 w 12192000"/>
              <a:gd name="connsiteY120" fmla="*/ 231941 h 4939827"/>
              <a:gd name="connsiteX121" fmla="*/ 3561557 w 12192000"/>
              <a:gd name="connsiteY121" fmla="*/ 228095 h 4939827"/>
              <a:gd name="connsiteX122" fmla="*/ 3611920 w 12192000"/>
              <a:gd name="connsiteY122" fmla="*/ 218094 h 4939827"/>
              <a:gd name="connsiteX123" fmla="*/ 3620528 w 12192000"/>
              <a:gd name="connsiteY123" fmla="*/ 218788 h 4939827"/>
              <a:gd name="connsiteX124" fmla="*/ 3620766 w 12192000"/>
              <a:gd name="connsiteY124" fmla="*/ 218511 h 4939827"/>
              <a:gd name="connsiteX125" fmla="*/ 3629977 w 12192000"/>
              <a:gd name="connsiteY125" fmla="*/ 218664 h 4939827"/>
              <a:gd name="connsiteX126" fmla="*/ 3636217 w 12192000"/>
              <a:gd name="connsiteY126" fmla="*/ 220048 h 4939827"/>
              <a:gd name="connsiteX127" fmla="*/ 3709484 w 12192000"/>
              <a:gd name="connsiteY127" fmla="*/ 186927 h 4939827"/>
              <a:gd name="connsiteX128" fmla="*/ 3761342 w 12192000"/>
              <a:gd name="connsiteY128" fmla="*/ 177474 h 4939827"/>
              <a:gd name="connsiteX129" fmla="*/ 3799748 w 12192000"/>
              <a:gd name="connsiteY129" fmla="*/ 167154 h 4939827"/>
              <a:gd name="connsiteX130" fmla="*/ 3922756 w 12192000"/>
              <a:gd name="connsiteY130" fmla="*/ 194044 h 4939827"/>
              <a:gd name="connsiteX131" fmla="*/ 4028476 w 12192000"/>
              <a:gd name="connsiteY131" fmla="*/ 223679 h 4939827"/>
              <a:gd name="connsiteX132" fmla="*/ 4191582 w 12192000"/>
              <a:gd name="connsiteY132" fmla="*/ 238952 h 4939827"/>
              <a:gd name="connsiteX133" fmla="*/ 4251024 w 12192000"/>
              <a:gd name="connsiteY133" fmla="*/ 240874 h 4939827"/>
              <a:gd name="connsiteX134" fmla="*/ 4355275 w 12192000"/>
              <a:gd name="connsiteY134" fmla="*/ 260205 h 4939827"/>
              <a:gd name="connsiteX135" fmla="*/ 4423807 w 12192000"/>
              <a:gd name="connsiteY135" fmla="*/ 270366 h 4939827"/>
              <a:gd name="connsiteX136" fmla="*/ 4558432 w 12192000"/>
              <a:gd name="connsiteY136" fmla="*/ 269194 h 4939827"/>
              <a:gd name="connsiteX137" fmla="*/ 4635061 w 12192000"/>
              <a:gd name="connsiteY137" fmla="*/ 280682 h 4939827"/>
              <a:gd name="connsiteX138" fmla="*/ 4807427 w 12192000"/>
              <a:gd name="connsiteY138" fmla="*/ 276835 h 4939827"/>
              <a:gd name="connsiteX139" fmla="*/ 5028933 w 12192000"/>
              <a:gd name="connsiteY139" fmla="*/ 183887 h 4939827"/>
              <a:gd name="connsiteX140" fmla="*/ 5093642 w 12192000"/>
              <a:gd name="connsiteY140" fmla="*/ 177214 h 4939827"/>
              <a:gd name="connsiteX141" fmla="*/ 5102642 w 12192000"/>
              <a:gd name="connsiteY141" fmla="*/ 186816 h 4939827"/>
              <a:gd name="connsiteX142" fmla="*/ 5193590 w 12192000"/>
              <a:gd name="connsiteY142" fmla="*/ 156458 h 4939827"/>
              <a:gd name="connsiteX143" fmla="*/ 5323922 w 12192000"/>
              <a:gd name="connsiteY143" fmla="*/ 146332 h 4939827"/>
              <a:gd name="connsiteX144" fmla="*/ 5421860 w 12192000"/>
              <a:gd name="connsiteY144" fmla="*/ 167298 h 4939827"/>
              <a:gd name="connsiteX145" fmla="*/ 5476948 w 12192000"/>
              <a:gd name="connsiteY145" fmla="*/ 173249 h 4939827"/>
              <a:gd name="connsiteX146" fmla="*/ 5516842 w 12192000"/>
              <a:gd name="connsiteY146" fmla="*/ 184018 h 4939827"/>
              <a:gd name="connsiteX147" fmla="*/ 5619415 w 12192000"/>
              <a:gd name="connsiteY147" fmla="*/ 176781 h 4939827"/>
              <a:gd name="connsiteX148" fmla="*/ 5789867 w 12192000"/>
              <a:gd name="connsiteY148" fmla="*/ 150304 h 4939827"/>
              <a:gd name="connsiteX149" fmla="*/ 5825953 w 12192000"/>
              <a:gd name="connsiteY149" fmla="*/ 147907 h 4939827"/>
              <a:gd name="connsiteX150" fmla="*/ 5856168 w 12192000"/>
              <a:gd name="connsiteY150" fmla="*/ 158719 h 4939827"/>
              <a:gd name="connsiteX151" fmla="*/ 5862476 w 12192000"/>
              <a:gd name="connsiteY151" fmla="*/ 172447 h 4939827"/>
              <a:gd name="connsiteX152" fmla="*/ 5882195 w 12192000"/>
              <a:gd name="connsiteY152" fmla="*/ 173195 h 4939827"/>
              <a:gd name="connsiteX153" fmla="*/ 5887271 w 12192000"/>
              <a:gd name="connsiteY153" fmla="*/ 176084 h 4939827"/>
              <a:gd name="connsiteX154" fmla="*/ 5921577 w 12192000"/>
              <a:gd name="connsiteY154" fmla="*/ 169858 h 4939827"/>
              <a:gd name="connsiteX155" fmla="*/ 5983240 w 12192000"/>
              <a:gd name="connsiteY155" fmla="*/ 152755 h 4939827"/>
              <a:gd name="connsiteX156" fmla="*/ 6152287 w 12192000"/>
              <a:gd name="connsiteY156" fmla="*/ 116736 h 4939827"/>
              <a:gd name="connsiteX157" fmla="*/ 6415830 w 12192000"/>
              <a:gd name="connsiteY157" fmla="*/ 136006 h 4939827"/>
              <a:gd name="connsiteX158" fmla="*/ 6756965 w 12192000"/>
              <a:gd name="connsiteY158" fmla="*/ 57636 h 4939827"/>
              <a:gd name="connsiteX159" fmla="*/ 6819400 w 12192000"/>
              <a:gd name="connsiteY159" fmla="*/ 30742 h 4939827"/>
              <a:gd name="connsiteX160" fmla="*/ 6986370 w 12192000"/>
              <a:gd name="connsiteY160" fmla="*/ 12659 h 4939827"/>
              <a:gd name="connsiteX161" fmla="*/ 6989536 w 12192000"/>
              <a:gd name="connsiteY161" fmla="*/ 14528 h 4939827"/>
              <a:gd name="connsiteX162" fmla="*/ 7015933 w 12192000"/>
              <a:gd name="connsiteY162" fmla="*/ 9653 h 4939827"/>
              <a:gd name="connsiteX163" fmla="*/ 7020592 w 12192000"/>
              <a:gd name="connsiteY163" fmla="*/ 1651 h 4939827"/>
              <a:gd name="connsiteX164" fmla="*/ 7025905 w 12192000"/>
              <a:gd name="connsiteY164"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877301 w 12192000"/>
              <a:gd name="connsiteY15" fmla="*/ 186153 h 4939827"/>
              <a:gd name="connsiteX16" fmla="*/ 7952584 w 12192000"/>
              <a:gd name="connsiteY16" fmla="*/ 170181 h 4939827"/>
              <a:gd name="connsiteX17" fmla="*/ 8009534 w 12192000"/>
              <a:gd name="connsiteY17" fmla="*/ 176441 h 4939827"/>
              <a:gd name="connsiteX18" fmla="*/ 8058681 w 12192000"/>
              <a:gd name="connsiteY18" fmla="*/ 219431 h 4939827"/>
              <a:gd name="connsiteX19" fmla="*/ 8126175 w 12192000"/>
              <a:gd name="connsiteY19" fmla="*/ 240005 h 4939827"/>
              <a:gd name="connsiteX20" fmla="*/ 8166439 w 12192000"/>
              <a:gd name="connsiteY20" fmla="*/ 252699 h 4939827"/>
              <a:gd name="connsiteX21" fmla="*/ 8281371 w 12192000"/>
              <a:gd name="connsiteY21" fmla="*/ 256875 h 4939827"/>
              <a:gd name="connsiteX22" fmla="*/ 8381609 w 12192000"/>
              <a:gd name="connsiteY22" fmla="*/ 240618 h 4939827"/>
              <a:gd name="connsiteX23" fmla="*/ 8406759 w 12192000"/>
              <a:gd name="connsiteY23" fmla="*/ 232517 h 4939827"/>
              <a:gd name="connsiteX24" fmla="*/ 8426506 w 12192000"/>
              <a:gd name="connsiteY24" fmla="*/ 241842 h 4939827"/>
              <a:gd name="connsiteX25" fmla="*/ 8427949 w 12192000"/>
              <a:gd name="connsiteY25" fmla="*/ 240981 h 4939827"/>
              <a:gd name="connsiteX26" fmla="*/ 8441468 w 12192000"/>
              <a:gd name="connsiteY26" fmla="*/ 241157 h 4939827"/>
              <a:gd name="connsiteX27" fmla="*/ 8565757 w 12192000"/>
              <a:gd name="connsiteY27" fmla="*/ 255317 h 4939827"/>
              <a:gd name="connsiteX28" fmla="*/ 8573171 w 12192000"/>
              <a:gd name="connsiteY28" fmla="*/ 258426 h 4939827"/>
              <a:gd name="connsiteX29" fmla="*/ 8573548 w 12192000"/>
              <a:gd name="connsiteY29" fmla="*/ 258241 h 4939827"/>
              <a:gd name="connsiteX30" fmla="*/ 8581827 w 12192000"/>
              <a:gd name="connsiteY30" fmla="*/ 261028 h 4939827"/>
              <a:gd name="connsiteX31" fmla="*/ 8586687 w 12192000"/>
              <a:gd name="connsiteY31" fmla="*/ 264089 h 4939827"/>
              <a:gd name="connsiteX32" fmla="*/ 8601067 w 12192000"/>
              <a:gd name="connsiteY32" fmla="*/ 270114 h 4939827"/>
              <a:gd name="connsiteX33" fmla="*/ 8672650 w 12192000"/>
              <a:gd name="connsiteY33" fmla="*/ 254821 h 4939827"/>
              <a:gd name="connsiteX34" fmla="*/ 8785543 w 12192000"/>
              <a:gd name="connsiteY34" fmla="*/ 263406 h 4939827"/>
              <a:gd name="connsiteX35" fmla="*/ 8830588 w 12192000"/>
              <a:gd name="connsiteY35" fmla="*/ 265483 h 4939827"/>
              <a:gd name="connsiteX36" fmla="*/ 8905142 w 12192000"/>
              <a:gd name="connsiteY36" fmla="*/ 264958 h 4939827"/>
              <a:gd name="connsiteX37" fmla="*/ 8968582 w 12192000"/>
              <a:gd name="connsiteY37" fmla="*/ 262728 h 4939827"/>
              <a:gd name="connsiteX38" fmla="*/ 8972994 w 12192000"/>
              <a:gd name="connsiteY38" fmla="*/ 263284 h 4939827"/>
              <a:gd name="connsiteX39" fmla="*/ 9004605 w 12192000"/>
              <a:gd name="connsiteY39" fmla="*/ 258041 h 4939827"/>
              <a:gd name="connsiteX40" fmla="*/ 9016165 w 12192000"/>
              <a:gd name="connsiteY40" fmla="*/ 261258 h 4939827"/>
              <a:gd name="connsiteX41" fmla="*/ 9043297 w 12192000"/>
              <a:gd name="connsiteY41" fmla="*/ 281547 h 4939827"/>
              <a:gd name="connsiteX42" fmla="*/ 9048315 w 12192000"/>
              <a:gd name="connsiteY42" fmla="*/ 279264 h 4939827"/>
              <a:gd name="connsiteX43" fmla="*/ 9054706 w 12192000"/>
              <a:gd name="connsiteY43" fmla="*/ 278538 h 4939827"/>
              <a:gd name="connsiteX44" fmla="*/ 9070919 w 12192000"/>
              <a:gd name="connsiteY44" fmla="*/ 281810 h 4939827"/>
              <a:gd name="connsiteX45" fmla="*/ 9076813 w 12192000"/>
              <a:gd name="connsiteY45" fmla="*/ 283909 h 4939827"/>
              <a:gd name="connsiteX46" fmla="*/ 9085871 w 12192000"/>
              <a:gd name="connsiteY46" fmla="*/ 285133 h 4939827"/>
              <a:gd name="connsiteX47" fmla="*/ 9086159 w 12192000"/>
              <a:gd name="connsiteY47" fmla="*/ 284887 h 4939827"/>
              <a:gd name="connsiteX48" fmla="*/ 9134606 w 12192000"/>
              <a:gd name="connsiteY48" fmla="*/ 288168 h 4939827"/>
              <a:gd name="connsiteX49" fmla="*/ 9195590 w 12192000"/>
              <a:gd name="connsiteY49" fmla="*/ 279568 h 4939827"/>
              <a:gd name="connsiteX50" fmla="*/ 9219336 w 12192000"/>
              <a:gd name="connsiteY50" fmla="*/ 278133 h 4939827"/>
              <a:gd name="connsiteX51" fmla="*/ 9232362 w 12192000"/>
              <a:gd name="connsiteY51" fmla="*/ 275894 h 4939827"/>
              <a:gd name="connsiteX52" fmla="*/ 9233396 w 12192000"/>
              <a:gd name="connsiteY52" fmla="*/ 274803 h 4939827"/>
              <a:gd name="connsiteX53" fmla="*/ 9256213 w 12192000"/>
              <a:gd name="connsiteY53" fmla="*/ 281576 h 4939827"/>
              <a:gd name="connsiteX54" fmla="*/ 9371484 w 12192000"/>
              <a:gd name="connsiteY54" fmla="*/ 329634 h 4939827"/>
              <a:gd name="connsiteX55" fmla="*/ 9404829 w 12192000"/>
              <a:gd name="connsiteY55" fmla="*/ 339038 h 4939827"/>
              <a:gd name="connsiteX56" fmla="*/ 9427021 w 12192000"/>
              <a:gd name="connsiteY56" fmla="*/ 358784 h 4939827"/>
              <a:gd name="connsiteX57" fmla="*/ 9670844 w 12192000"/>
              <a:gd name="connsiteY57" fmla="*/ 405128 h 4939827"/>
              <a:gd name="connsiteX58" fmla="*/ 9816083 w 12192000"/>
              <a:gd name="connsiteY58" fmla="*/ 416573 h 4939827"/>
              <a:gd name="connsiteX59" fmla="*/ 9936741 w 12192000"/>
              <a:gd name="connsiteY59" fmla="*/ 437044 h 4939827"/>
              <a:gd name="connsiteX60" fmla="*/ 10050093 w 12192000"/>
              <a:gd name="connsiteY60" fmla="*/ 443783 h 4939827"/>
              <a:gd name="connsiteX61" fmla="*/ 10130090 w 12192000"/>
              <a:gd name="connsiteY61" fmla="*/ 459520 h 4939827"/>
              <a:gd name="connsiteX62" fmla="*/ 10173456 w 12192000"/>
              <a:gd name="connsiteY62" fmla="*/ 457749 h 4939827"/>
              <a:gd name="connsiteX63" fmla="*/ 10218232 w 12192000"/>
              <a:gd name="connsiteY63" fmla="*/ 459820 h 4939827"/>
              <a:gd name="connsiteX64" fmla="*/ 10354176 w 12192000"/>
              <a:gd name="connsiteY64" fmla="*/ 471377 h 4939827"/>
              <a:gd name="connsiteX65" fmla="*/ 10430681 w 12192000"/>
              <a:gd name="connsiteY65" fmla="*/ 481226 h 4939827"/>
              <a:gd name="connsiteX66" fmla="*/ 10478169 w 12192000"/>
              <a:gd name="connsiteY66" fmla="*/ 481774 h 4939827"/>
              <a:gd name="connsiteX67" fmla="*/ 10540907 w 12192000"/>
              <a:gd name="connsiteY67" fmla="*/ 485607 h 4939827"/>
              <a:gd name="connsiteX68" fmla="*/ 10614941 w 12192000"/>
              <a:gd name="connsiteY68" fmla="*/ 487592 h 4939827"/>
              <a:gd name="connsiteX69" fmla="*/ 10674098 w 12192000"/>
              <a:gd name="connsiteY69" fmla="*/ 521656 h 4939827"/>
              <a:gd name="connsiteX70" fmla="*/ 10874834 w 12192000"/>
              <a:gd name="connsiteY70" fmla="*/ 574867 h 4939827"/>
              <a:gd name="connsiteX71" fmla="*/ 10944981 w 12192000"/>
              <a:gd name="connsiteY71" fmla="*/ 615042 h 4939827"/>
              <a:gd name="connsiteX72" fmla="*/ 11006376 w 12192000"/>
              <a:gd name="connsiteY72" fmla="*/ 645957 h 4939827"/>
              <a:gd name="connsiteX73" fmla="*/ 11076308 w 12192000"/>
              <a:gd name="connsiteY73" fmla="*/ 675698 h 4939827"/>
              <a:gd name="connsiteX74" fmla="*/ 11148789 w 12192000"/>
              <a:gd name="connsiteY74" fmla="*/ 685041 h 4939827"/>
              <a:gd name="connsiteX75" fmla="*/ 11249129 w 12192000"/>
              <a:gd name="connsiteY75" fmla="*/ 684218 h 4939827"/>
              <a:gd name="connsiteX76" fmla="*/ 11299915 w 12192000"/>
              <a:gd name="connsiteY76" fmla="*/ 692177 h 4939827"/>
              <a:gd name="connsiteX77" fmla="*/ 11386973 w 12192000"/>
              <a:gd name="connsiteY77" fmla="*/ 708209 h 4939827"/>
              <a:gd name="connsiteX78" fmla="*/ 11500105 w 12192000"/>
              <a:gd name="connsiteY78" fmla="*/ 735014 h 4939827"/>
              <a:gd name="connsiteX79" fmla="*/ 11621735 w 12192000"/>
              <a:gd name="connsiteY79" fmla="*/ 789584 h 4939827"/>
              <a:gd name="connsiteX80" fmla="*/ 11691200 w 12192000"/>
              <a:gd name="connsiteY80" fmla="*/ 867902 h 4939827"/>
              <a:gd name="connsiteX81" fmla="*/ 11819427 w 12192000"/>
              <a:gd name="connsiteY81" fmla="*/ 911634 h 4939827"/>
              <a:gd name="connsiteX82" fmla="*/ 11969720 w 12192000"/>
              <a:gd name="connsiteY82" fmla="*/ 964737 h 4939827"/>
              <a:gd name="connsiteX83" fmla="*/ 12055766 w 12192000"/>
              <a:gd name="connsiteY83" fmla="*/ 991268 h 4939827"/>
              <a:gd name="connsiteX84" fmla="*/ 12171539 w 12192000"/>
              <a:gd name="connsiteY84" fmla="*/ 995427 h 4939827"/>
              <a:gd name="connsiteX85" fmla="*/ 12187831 w 12192000"/>
              <a:gd name="connsiteY85" fmla="*/ 996580 h 4939827"/>
              <a:gd name="connsiteX86" fmla="*/ 12192000 w 12192000"/>
              <a:gd name="connsiteY86" fmla="*/ 996726 h 4939827"/>
              <a:gd name="connsiteX87" fmla="*/ 12192000 w 12192000"/>
              <a:gd name="connsiteY87" fmla="*/ 4939827 h 4939827"/>
              <a:gd name="connsiteX88" fmla="*/ 0 w 12192000"/>
              <a:gd name="connsiteY88" fmla="*/ 4939827 h 4939827"/>
              <a:gd name="connsiteX89" fmla="*/ 0 w 12192000"/>
              <a:gd name="connsiteY89" fmla="*/ 512043 h 4939827"/>
              <a:gd name="connsiteX90" fmla="*/ 7381 w 12192000"/>
              <a:gd name="connsiteY90" fmla="*/ 512580 h 4939827"/>
              <a:gd name="connsiteX91" fmla="*/ 100029 w 12192000"/>
              <a:gd name="connsiteY91" fmla="*/ 504758 h 4939827"/>
              <a:gd name="connsiteX92" fmla="*/ 155244 w 12192000"/>
              <a:gd name="connsiteY92" fmla="*/ 525130 h 4939827"/>
              <a:gd name="connsiteX93" fmla="*/ 254366 w 12192000"/>
              <a:gd name="connsiteY93" fmla="*/ 534449 h 4939827"/>
              <a:gd name="connsiteX94" fmla="*/ 447292 w 12192000"/>
              <a:gd name="connsiteY94" fmla="*/ 542725 h 4939827"/>
              <a:gd name="connsiteX95" fmla="*/ 628105 w 12192000"/>
              <a:gd name="connsiteY95" fmla="*/ 547853 h 4939827"/>
              <a:gd name="connsiteX96" fmla="*/ 783146 w 12192000"/>
              <a:gd name="connsiteY96" fmla="*/ 591799 h 4939827"/>
              <a:gd name="connsiteX97" fmla="*/ 1043676 w 12192000"/>
              <a:gd name="connsiteY97" fmla="*/ 591887 h 4939827"/>
              <a:gd name="connsiteX98" fmla="*/ 1281816 w 12192000"/>
              <a:gd name="connsiteY98" fmla="*/ 520946 h 4939827"/>
              <a:gd name="connsiteX99" fmla="*/ 1486347 w 12192000"/>
              <a:gd name="connsiteY99" fmla="*/ 487310 h 4939827"/>
              <a:gd name="connsiteX100" fmla="*/ 1568079 w 12192000"/>
              <a:gd name="connsiteY100" fmla="*/ 462531 h 4939827"/>
              <a:gd name="connsiteX101" fmla="*/ 1622516 w 12192000"/>
              <a:gd name="connsiteY101" fmla="*/ 466058 h 4939827"/>
              <a:gd name="connsiteX102" fmla="*/ 1655457 w 12192000"/>
              <a:gd name="connsiteY102" fmla="*/ 465359 h 4939827"/>
              <a:gd name="connsiteX103" fmla="*/ 1717454 w 12192000"/>
              <a:gd name="connsiteY103" fmla="*/ 417203 h 4939827"/>
              <a:gd name="connsiteX104" fmla="*/ 1913794 w 12192000"/>
              <a:gd name="connsiteY104" fmla="*/ 365255 h 4939827"/>
              <a:gd name="connsiteX105" fmla="*/ 2129762 w 12192000"/>
              <a:gd name="connsiteY105" fmla="*/ 367832 h 4939827"/>
              <a:gd name="connsiteX106" fmla="*/ 2376970 w 12192000"/>
              <a:gd name="connsiteY106" fmla="*/ 350129 h 4939827"/>
              <a:gd name="connsiteX107" fmla="*/ 2480155 w 12192000"/>
              <a:gd name="connsiteY107" fmla="*/ 359227 h 4939827"/>
              <a:gd name="connsiteX108" fmla="*/ 2586782 w 12192000"/>
              <a:gd name="connsiteY108" fmla="*/ 339352 h 4939827"/>
              <a:gd name="connsiteX109" fmla="*/ 2679617 w 12192000"/>
              <a:gd name="connsiteY109" fmla="*/ 305383 h 4939827"/>
              <a:gd name="connsiteX110" fmla="*/ 2788947 w 12192000"/>
              <a:gd name="connsiteY110" fmla="*/ 250375 h 4939827"/>
              <a:gd name="connsiteX111" fmla="*/ 2965530 w 12192000"/>
              <a:gd name="connsiteY111" fmla="*/ 245958 h 4939827"/>
              <a:gd name="connsiteX112" fmla="*/ 3103677 w 12192000"/>
              <a:gd name="connsiteY112" fmla="*/ 209527 h 4939827"/>
              <a:gd name="connsiteX113" fmla="*/ 3126759 w 12192000"/>
              <a:gd name="connsiteY113" fmla="*/ 211226 h 4939827"/>
              <a:gd name="connsiteX114" fmla="*/ 3164020 w 12192000"/>
              <a:gd name="connsiteY114" fmla="*/ 212779 h 4939827"/>
              <a:gd name="connsiteX115" fmla="*/ 3285019 w 12192000"/>
              <a:gd name="connsiteY115" fmla="*/ 220535 h 4939827"/>
              <a:gd name="connsiteX116" fmla="*/ 3365154 w 12192000"/>
              <a:gd name="connsiteY116" fmla="*/ 226416 h 4939827"/>
              <a:gd name="connsiteX117" fmla="*/ 3367507 w 12192000"/>
              <a:gd name="connsiteY117" fmla="*/ 225416 h 4939827"/>
              <a:gd name="connsiteX118" fmla="*/ 3387567 w 12192000"/>
              <a:gd name="connsiteY118" fmla="*/ 227103 h 4939827"/>
              <a:gd name="connsiteX119" fmla="*/ 3498001 w 12192000"/>
              <a:gd name="connsiteY119" fmla="*/ 231941 h 4939827"/>
              <a:gd name="connsiteX120" fmla="*/ 3561557 w 12192000"/>
              <a:gd name="connsiteY120" fmla="*/ 228095 h 4939827"/>
              <a:gd name="connsiteX121" fmla="*/ 3611920 w 12192000"/>
              <a:gd name="connsiteY121" fmla="*/ 218094 h 4939827"/>
              <a:gd name="connsiteX122" fmla="*/ 3620528 w 12192000"/>
              <a:gd name="connsiteY122" fmla="*/ 218788 h 4939827"/>
              <a:gd name="connsiteX123" fmla="*/ 3620766 w 12192000"/>
              <a:gd name="connsiteY123" fmla="*/ 218511 h 4939827"/>
              <a:gd name="connsiteX124" fmla="*/ 3629977 w 12192000"/>
              <a:gd name="connsiteY124" fmla="*/ 218664 h 4939827"/>
              <a:gd name="connsiteX125" fmla="*/ 3636217 w 12192000"/>
              <a:gd name="connsiteY125" fmla="*/ 220048 h 4939827"/>
              <a:gd name="connsiteX126" fmla="*/ 3709484 w 12192000"/>
              <a:gd name="connsiteY126" fmla="*/ 186927 h 4939827"/>
              <a:gd name="connsiteX127" fmla="*/ 3761342 w 12192000"/>
              <a:gd name="connsiteY127" fmla="*/ 177474 h 4939827"/>
              <a:gd name="connsiteX128" fmla="*/ 3799748 w 12192000"/>
              <a:gd name="connsiteY128" fmla="*/ 167154 h 4939827"/>
              <a:gd name="connsiteX129" fmla="*/ 3922756 w 12192000"/>
              <a:gd name="connsiteY129" fmla="*/ 194044 h 4939827"/>
              <a:gd name="connsiteX130" fmla="*/ 4028476 w 12192000"/>
              <a:gd name="connsiteY130" fmla="*/ 223679 h 4939827"/>
              <a:gd name="connsiteX131" fmla="*/ 4191582 w 12192000"/>
              <a:gd name="connsiteY131" fmla="*/ 238952 h 4939827"/>
              <a:gd name="connsiteX132" fmla="*/ 4251024 w 12192000"/>
              <a:gd name="connsiteY132" fmla="*/ 240874 h 4939827"/>
              <a:gd name="connsiteX133" fmla="*/ 4355275 w 12192000"/>
              <a:gd name="connsiteY133" fmla="*/ 260205 h 4939827"/>
              <a:gd name="connsiteX134" fmla="*/ 4423807 w 12192000"/>
              <a:gd name="connsiteY134" fmla="*/ 270366 h 4939827"/>
              <a:gd name="connsiteX135" fmla="*/ 4558432 w 12192000"/>
              <a:gd name="connsiteY135" fmla="*/ 269194 h 4939827"/>
              <a:gd name="connsiteX136" fmla="*/ 4635061 w 12192000"/>
              <a:gd name="connsiteY136" fmla="*/ 280682 h 4939827"/>
              <a:gd name="connsiteX137" fmla="*/ 4807427 w 12192000"/>
              <a:gd name="connsiteY137" fmla="*/ 276835 h 4939827"/>
              <a:gd name="connsiteX138" fmla="*/ 5028933 w 12192000"/>
              <a:gd name="connsiteY138" fmla="*/ 183887 h 4939827"/>
              <a:gd name="connsiteX139" fmla="*/ 5093642 w 12192000"/>
              <a:gd name="connsiteY139" fmla="*/ 177214 h 4939827"/>
              <a:gd name="connsiteX140" fmla="*/ 5102642 w 12192000"/>
              <a:gd name="connsiteY140" fmla="*/ 186816 h 4939827"/>
              <a:gd name="connsiteX141" fmla="*/ 5193590 w 12192000"/>
              <a:gd name="connsiteY141" fmla="*/ 156458 h 4939827"/>
              <a:gd name="connsiteX142" fmla="*/ 5323922 w 12192000"/>
              <a:gd name="connsiteY142" fmla="*/ 146332 h 4939827"/>
              <a:gd name="connsiteX143" fmla="*/ 5421860 w 12192000"/>
              <a:gd name="connsiteY143" fmla="*/ 167298 h 4939827"/>
              <a:gd name="connsiteX144" fmla="*/ 5476948 w 12192000"/>
              <a:gd name="connsiteY144" fmla="*/ 173249 h 4939827"/>
              <a:gd name="connsiteX145" fmla="*/ 5516842 w 12192000"/>
              <a:gd name="connsiteY145" fmla="*/ 184018 h 4939827"/>
              <a:gd name="connsiteX146" fmla="*/ 5619415 w 12192000"/>
              <a:gd name="connsiteY146" fmla="*/ 176781 h 4939827"/>
              <a:gd name="connsiteX147" fmla="*/ 5789867 w 12192000"/>
              <a:gd name="connsiteY147" fmla="*/ 150304 h 4939827"/>
              <a:gd name="connsiteX148" fmla="*/ 5825953 w 12192000"/>
              <a:gd name="connsiteY148" fmla="*/ 147907 h 4939827"/>
              <a:gd name="connsiteX149" fmla="*/ 5856168 w 12192000"/>
              <a:gd name="connsiteY149" fmla="*/ 158719 h 4939827"/>
              <a:gd name="connsiteX150" fmla="*/ 5862476 w 12192000"/>
              <a:gd name="connsiteY150" fmla="*/ 172447 h 4939827"/>
              <a:gd name="connsiteX151" fmla="*/ 5882195 w 12192000"/>
              <a:gd name="connsiteY151" fmla="*/ 173195 h 4939827"/>
              <a:gd name="connsiteX152" fmla="*/ 5887271 w 12192000"/>
              <a:gd name="connsiteY152" fmla="*/ 176084 h 4939827"/>
              <a:gd name="connsiteX153" fmla="*/ 5921577 w 12192000"/>
              <a:gd name="connsiteY153" fmla="*/ 169858 h 4939827"/>
              <a:gd name="connsiteX154" fmla="*/ 5983240 w 12192000"/>
              <a:gd name="connsiteY154" fmla="*/ 152755 h 4939827"/>
              <a:gd name="connsiteX155" fmla="*/ 6152287 w 12192000"/>
              <a:gd name="connsiteY155" fmla="*/ 116736 h 4939827"/>
              <a:gd name="connsiteX156" fmla="*/ 6415830 w 12192000"/>
              <a:gd name="connsiteY156" fmla="*/ 136006 h 4939827"/>
              <a:gd name="connsiteX157" fmla="*/ 6756965 w 12192000"/>
              <a:gd name="connsiteY157" fmla="*/ 57636 h 4939827"/>
              <a:gd name="connsiteX158" fmla="*/ 6819400 w 12192000"/>
              <a:gd name="connsiteY158" fmla="*/ 30742 h 4939827"/>
              <a:gd name="connsiteX159" fmla="*/ 6986370 w 12192000"/>
              <a:gd name="connsiteY159" fmla="*/ 12659 h 4939827"/>
              <a:gd name="connsiteX160" fmla="*/ 6989536 w 12192000"/>
              <a:gd name="connsiteY160" fmla="*/ 14528 h 4939827"/>
              <a:gd name="connsiteX161" fmla="*/ 7015933 w 12192000"/>
              <a:gd name="connsiteY161" fmla="*/ 9653 h 4939827"/>
              <a:gd name="connsiteX162" fmla="*/ 7020592 w 12192000"/>
              <a:gd name="connsiteY162" fmla="*/ 1651 h 4939827"/>
              <a:gd name="connsiteX163" fmla="*/ 7025905 w 12192000"/>
              <a:gd name="connsiteY163"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5921577 w 12192000"/>
              <a:gd name="connsiteY152" fmla="*/ 169858 h 4939827"/>
              <a:gd name="connsiteX153" fmla="*/ 5983240 w 12192000"/>
              <a:gd name="connsiteY153" fmla="*/ 152755 h 4939827"/>
              <a:gd name="connsiteX154" fmla="*/ 6152287 w 12192000"/>
              <a:gd name="connsiteY154" fmla="*/ 116736 h 4939827"/>
              <a:gd name="connsiteX155" fmla="*/ 6415830 w 12192000"/>
              <a:gd name="connsiteY155" fmla="*/ 136006 h 4939827"/>
              <a:gd name="connsiteX156" fmla="*/ 6756965 w 12192000"/>
              <a:gd name="connsiteY156" fmla="*/ 57636 h 4939827"/>
              <a:gd name="connsiteX157" fmla="*/ 6819400 w 12192000"/>
              <a:gd name="connsiteY157" fmla="*/ 30742 h 4939827"/>
              <a:gd name="connsiteX158" fmla="*/ 6986370 w 12192000"/>
              <a:gd name="connsiteY158" fmla="*/ 12659 h 4939827"/>
              <a:gd name="connsiteX159" fmla="*/ 6989536 w 12192000"/>
              <a:gd name="connsiteY159" fmla="*/ 14528 h 4939827"/>
              <a:gd name="connsiteX160" fmla="*/ 7015933 w 12192000"/>
              <a:gd name="connsiteY160" fmla="*/ 9653 h 4939827"/>
              <a:gd name="connsiteX161" fmla="*/ 7020592 w 12192000"/>
              <a:gd name="connsiteY161" fmla="*/ 1651 h 4939827"/>
              <a:gd name="connsiteX162" fmla="*/ 7025905 w 12192000"/>
              <a:gd name="connsiteY162"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5921577 w 12192000"/>
              <a:gd name="connsiteY152" fmla="*/ 169858 h 4939827"/>
              <a:gd name="connsiteX153" fmla="*/ 5983240 w 12192000"/>
              <a:gd name="connsiteY153" fmla="*/ 152755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5921577 w 12192000"/>
              <a:gd name="connsiteY152" fmla="*/ 169858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5921577 w 12192000"/>
              <a:gd name="connsiteY152" fmla="*/ 169858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6001964 w 12192000"/>
              <a:gd name="connsiteY152" fmla="*/ 154786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887271 w 12192000"/>
              <a:gd name="connsiteY151" fmla="*/ 176084 h 4939827"/>
              <a:gd name="connsiteX152" fmla="*/ 6001964 w 12192000"/>
              <a:gd name="connsiteY152" fmla="*/ 154786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952585 w 12192000"/>
              <a:gd name="connsiteY151" fmla="*/ 161012 h 4939827"/>
              <a:gd name="connsiteX152" fmla="*/ 6001964 w 12192000"/>
              <a:gd name="connsiteY152" fmla="*/ 154786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01067 w 12192000"/>
              <a:gd name="connsiteY31" fmla="*/ 270114 h 4939827"/>
              <a:gd name="connsiteX32" fmla="*/ 8672650 w 12192000"/>
              <a:gd name="connsiteY32" fmla="*/ 254821 h 4939827"/>
              <a:gd name="connsiteX33" fmla="*/ 8785543 w 12192000"/>
              <a:gd name="connsiteY33" fmla="*/ 263406 h 4939827"/>
              <a:gd name="connsiteX34" fmla="*/ 8830588 w 12192000"/>
              <a:gd name="connsiteY34" fmla="*/ 265483 h 4939827"/>
              <a:gd name="connsiteX35" fmla="*/ 8905142 w 12192000"/>
              <a:gd name="connsiteY35" fmla="*/ 264958 h 4939827"/>
              <a:gd name="connsiteX36" fmla="*/ 8968582 w 12192000"/>
              <a:gd name="connsiteY36" fmla="*/ 262728 h 4939827"/>
              <a:gd name="connsiteX37" fmla="*/ 8972994 w 12192000"/>
              <a:gd name="connsiteY37" fmla="*/ 263284 h 4939827"/>
              <a:gd name="connsiteX38" fmla="*/ 9004605 w 12192000"/>
              <a:gd name="connsiteY38" fmla="*/ 258041 h 4939827"/>
              <a:gd name="connsiteX39" fmla="*/ 9016165 w 12192000"/>
              <a:gd name="connsiteY39" fmla="*/ 261258 h 4939827"/>
              <a:gd name="connsiteX40" fmla="*/ 9043297 w 12192000"/>
              <a:gd name="connsiteY40" fmla="*/ 281547 h 4939827"/>
              <a:gd name="connsiteX41" fmla="*/ 9048315 w 12192000"/>
              <a:gd name="connsiteY41" fmla="*/ 279264 h 4939827"/>
              <a:gd name="connsiteX42" fmla="*/ 9054706 w 12192000"/>
              <a:gd name="connsiteY42" fmla="*/ 278538 h 4939827"/>
              <a:gd name="connsiteX43" fmla="*/ 9070919 w 12192000"/>
              <a:gd name="connsiteY43" fmla="*/ 281810 h 4939827"/>
              <a:gd name="connsiteX44" fmla="*/ 9076813 w 12192000"/>
              <a:gd name="connsiteY44" fmla="*/ 283909 h 4939827"/>
              <a:gd name="connsiteX45" fmla="*/ 9085871 w 12192000"/>
              <a:gd name="connsiteY45" fmla="*/ 285133 h 4939827"/>
              <a:gd name="connsiteX46" fmla="*/ 9086159 w 12192000"/>
              <a:gd name="connsiteY46" fmla="*/ 284887 h 4939827"/>
              <a:gd name="connsiteX47" fmla="*/ 9134606 w 12192000"/>
              <a:gd name="connsiteY47" fmla="*/ 288168 h 4939827"/>
              <a:gd name="connsiteX48" fmla="*/ 9195590 w 12192000"/>
              <a:gd name="connsiteY48" fmla="*/ 279568 h 4939827"/>
              <a:gd name="connsiteX49" fmla="*/ 9219336 w 12192000"/>
              <a:gd name="connsiteY49" fmla="*/ 278133 h 4939827"/>
              <a:gd name="connsiteX50" fmla="*/ 9232362 w 12192000"/>
              <a:gd name="connsiteY50" fmla="*/ 275894 h 4939827"/>
              <a:gd name="connsiteX51" fmla="*/ 9233396 w 12192000"/>
              <a:gd name="connsiteY51" fmla="*/ 274803 h 4939827"/>
              <a:gd name="connsiteX52" fmla="*/ 9256213 w 12192000"/>
              <a:gd name="connsiteY52" fmla="*/ 281576 h 4939827"/>
              <a:gd name="connsiteX53" fmla="*/ 9371484 w 12192000"/>
              <a:gd name="connsiteY53" fmla="*/ 329634 h 4939827"/>
              <a:gd name="connsiteX54" fmla="*/ 9404829 w 12192000"/>
              <a:gd name="connsiteY54" fmla="*/ 339038 h 4939827"/>
              <a:gd name="connsiteX55" fmla="*/ 9427021 w 12192000"/>
              <a:gd name="connsiteY55" fmla="*/ 358784 h 4939827"/>
              <a:gd name="connsiteX56" fmla="*/ 9670844 w 12192000"/>
              <a:gd name="connsiteY56" fmla="*/ 405128 h 4939827"/>
              <a:gd name="connsiteX57" fmla="*/ 9816083 w 12192000"/>
              <a:gd name="connsiteY57" fmla="*/ 416573 h 4939827"/>
              <a:gd name="connsiteX58" fmla="*/ 9936741 w 12192000"/>
              <a:gd name="connsiteY58" fmla="*/ 437044 h 4939827"/>
              <a:gd name="connsiteX59" fmla="*/ 10050093 w 12192000"/>
              <a:gd name="connsiteY59" fmla="*/ 443783 h 4939827"/>
              <a:gd name="connsiteX60" fmla="*/ 10130090 w 12192000"/>
              <a:gd name="connsiteY60" fmla="*/ 459520 h 4939827"/>
              <a:gd name="connsiteX61" fmla="*/ 10173456 w 12192000"/>
              <a:gd name="connsiteY61" fmla="*/ 457749 h 4939827"/>
              <a:gd name="connsiteX62" fmla="*/ 10218232 w 12192000"/>
              <a:gd name="connsiteY62" fmla="*/ 459820 h 4939827"/>
              <a:gd name="connsiteX63" fmla="*/ 10354176 w 12192000"/>
              <a:gd name="connsiteY63" fmla="*/ 471377 h 4939827"/>
              <a:gd name="connsiteX64" fmla="*/ 10430681 w 12192000"/>
              <a:gd name="connsiteY64" fmla="*/ 481226 h 4939827"/>
              <a:gd name="connsiteX65" fmla="*/ 10478169 w 12192000"/>
              <a:gd name="connsiteY65" fmla="*/ 481774 h 4939827"/>
              <a:gd name="connsiteX66" fmla="*/ 10540907 w 12192000"/>
              <a:gd name="connsiteY66" fmla="*/ 485607 h 4939827"/>
              <a:gd name="connsiteX67" fmla="*/ 10614941 w 12192000"/>
              <a:gd name="connsiteY67" fmla="*/ 487592 h 4939827"/>
              <a:gd name="connsiteX68" fmla="*/ 10674098 w 12192000"/>
              <a:gd name="connsiteY68" fmla="*/ 521656 h 4939827"/>
              <a:gd name="connsiteX69" fmla="*/ 10874834 w 12192000"/>
              <a:gd name="connsiteY69" fmla="*/ 574867 h 4939827"/>
              <a:gd name="connsiteX70" fmla="*/ 10944981 w 12192000"/>
              <a:gd name="connsiteY70" fmla="*/ 615042 h 4939827"/>
              <a:gd name="connsiteX71" fmla="*/ 11006376 w 12192000"/>
              <a:gd name="connsiteY71" fmla="*/ 645957 h 4939827"/>
              <a:gd name="connsiteX72" fmla="*/ 11076308 w 12192000"/>
              <a:gd name="connsiteY72" fmla="*/ 675698 h 4939827"/>
              <a:gd name="connsiteX73" fmla="*/ 11148789 w 12192000"/>
              <a:gd name="connsiteY73" fmla="*/ 685041 h 4939827"/>
              <a:gd name="connsiteX74" fmla="*/ 11249129 w 12192000"/>
              <a:gd name="connsiteY74" fmla="*/ 684218 h 4939827"/>
              <a:gd name="connsiteX75" fmla="*/ 11299915 w 12192000"/>
              <a:gd name="connsiteY75" fmla="*/ 692177 h 4939827"/>
              <a:gd name="connsiteX76" fmla="*/ 11386973 w 12192000"/>
              <a:gd name="connsiteY76" fmla="*/ 708209 h 4939827"/>
              <a:gd name="connsiteX77" fmla="*/ 11500105 w 12192000"/>
              <a:gd name="connsiteY77" fmla="*/ 735014 h 4939827"/>
              <a:gd name="connsiteX78" fmla="*/ 11621735 w 12192000"/>
              <a:gd name="connsiteY78" fmla="*/ 789584 h 4939827"/>
              <a:gd name="connsiteX79" fmla="*/ 11691200 w 12192000"/>
              <a:gd name="connsiteY79" fmla="*/ 867902 h 4939827"/>
              <a:gd name="connsiteX80" fmla="*/ 11819427 w 12192000"/>
              <a:gd name="connsiteY80" fmla="*/ 911634 h 4939827"/>
              <a:gd name="connsiteX81" fmla="*/ 11969720 w 12192000"/>
              <a:gd name="connsiteY81" fmla="*/ 964737 h 4939827"/>
              <a:gd name="connsiteX82" fmla="*/ 12055766 w 12192000"/>
              <a:gd name="connsiteY82" fmla="*/ 991268 h 4939827"/>
              <a:gd name="connsiteX83" fmla="*/ 12171539 w 12192000"/>
              <a:gd name="connsiteY83" fmla="*/ 995427 h 4939827"/>
              <a:gd name="connsiteX84" fmla="*/ 12187831 w 12192000"/>
              <a:gd name="connsiteY84" fmla="*/ 996580 h 4939827"/>
              <a:gd name="connsiteX85" fmla="*/ 12192000 w 12192000"/>
              <a:gd name="connsiteY85" fmla="*/ 996726 h 4939827"/>
              <a:gd name="connsiteX86" fmla="*/ 12192000 w 12192000"/>
              <a:gd name="connsiteY86" fmla="*/ 4939827 h 4939827"/>
              <a:gd name="connsiteX87" fmla="*/ 0 w 12192000"/>
              <a:gd name="connsiteY87" fmla="*/ 4939827 h 4939827"/>
              <a:gd name="connsiteX88" fmla="*/ 0 w 12192000"/>
              <a:gd name="connsiteY88" fmla="*/ 512043 h 4939827"/>
              <a:gd name="connsiteX89" fmla="*/ 7381 w 12192000"/>
              <a:gd name="connsiteY89" fmla="*/ 512580 h 4939827"/>
              <a:gd name="connsiteX90" fmla="*/ 100029 w 12192000"/>
              <a:gd name="connsiteY90" fmla="*/ 504758 h 4939827"/>
              <a:gd name="connsiteX91" fmla="*/ 155244 w 12192000"/>
              <a:gd name="connsiteY91" fmla="*/ 525130 h 4939827"/>
              <a:gd name="connsiteX92" fmla="*/ 254366 w 12192000"/>
              <a:gd name="connsiteY92" fmla="*/ 534449 h 4939827"/>
              <a:gd name="connsiteX93" fmla="*/ 447292 w 12192000"/>
              <a:gd name="connsiteY93" fmla="*/ 542725 h 4939827"/>
              <a:gd name="connsiteX94" fmla="*/ 628105 w 12192000"/>
              <a:gd name="connsiteY94" fmla="*/ 547853 h 4939827"/>
              <a:gd name="connsiteX95" fmla="*/ 783146 w 12192000"/>
              <a:gd name="connsiteY95" fmla="*/ 591799 h 4939827"/>
              <a:gd name="connsiteX96" fmla="*/ 1043676 w 12192000"/>
              <a:gd name="connsiteY96" fmla="*/ 591887 h 4939827"/>
              <a:gd name="connsiteX97" fmla="*/ 1281816 w 12192000"/>
              <a:gd name="connsiteY97" fmla="*/ 520946 h 4939827"/>
              <a:gd name="connsiteX98" fmla="*/ 1486347 w 12192000"/>
              <a:gd name="connsiteY98" fmla="*/ 487310 h 4939827"/>
              <a:gd name="connsiteX99" fmla="*/ 1568079 w 12192000"/>
              <a:gd name="connsiteY99" fmla="*/ 462531 h 4939827"/>
              <a:gd name="connsiteX100" fmla="*/ 1622516 w 12192000"/>
              <a:gd name="connsiteY100" fmla="*/ 466058 h 4939827"/>
              <a:gd name="connsiteX101" fmla="*/ 1655457 w 12192000"/>
              <a:gd name="connsiteY101" fmla="*/ 465359 h 4939827"/>
              <a:gd name="connsiteX102" fmla="*/ 1717454 w 12192000"/>
              <a:gd name="connsiteY102" fmla="*/ 417203 h 4939827"/>
              <a:gd name="connsiteX103" fmla="*/ 1913794 w 12192000"/>
              <a:gd name="connsiteY103" fmla="*/ 365255 h 4939827"/>
              <a:gd name="connsiteX104" fmla="*/ 2129762 w 12192000"/>
              <a:gd name="connsiteY104" fmla="*/ 367832 h 4939827"/>
              <a:gd name="connsiteX105" fmla="*/ 2376970 w 12192000"/>
              <a:gd name="connsiteY105" fmla="*/ 350129 h 4939827"/>
              <a:gd name="connsiteX106" fmla="*/ 2480155 w 12192000"/>
              <a:gd name="connsiteY106" fmla="*/ 359227 h 4939827"/>
              <a:gd name="connsiteX107" fmla="*/ 2586782 w 12192000"/>
              <a:gd name="connsiteY107" fmla="*/ 339352 h 4939827"/>
              <a:gd name="connsiteX108" fmla="*/ 2679617 w 12192000"/>
              <a:gd name="connsiteY108" fmla="*/ 305383 h 4939827"/>
              <a:gd name="connsiteX109" fmla="*/ 2788947 w 12192000"/>
              <a:gd name="connsiteY109" fmla="*/ 250375 h 4939827"/>
              <a:gd name="connsiteX110" fmla="*/ 2965530 w 12192000"/>
              <a:gd name="connsiteY110" fmla="*/ 245958 h 4939827"/>
              <a:gd name="connsiteX111" fmla="*/ 3103677 w 12192000"/>
              <a:gd name="connsiteY111" fmla="*/ 209527 h 4939827"/>
              <a:gd name="connsiteX112" fmla="*/ 3126759 w 12192000"/>
              <a:gd name="connsiteY112" fmla="*/ 211226 h 4939827"/>
              <a:gd name="connsiteX113" fmla="*/ 3164020 w 12192000"/>
              <a:gd name="connsiteY113" fmla="*/ 212779 h 4939827"/>
              <a:gd name="connsiteX114" fmla="*/ 3285019 w 12192000"/>
              <a:gd name="connsiteY114" fmla="*/ 220535 h 4939827"/>
              <a:gd name="connsiteX115" fmla="*/ 3365154 w 12192000"/>
              <a:gd name="connsiteY115" fmla="*/ 226416 h 4939827"/>
              <a:gd name="connsiteX116" fmla="*/ 3367507 w 12192000"/>
              <a:gd name="connsiteY116" fmla="*/ 225416 h 4939827"/>
              <a:gd name="connsiteX117" fmla="*/ 3387567 w 12192000"/>
              <a:gd name="connsiteY117" fmla="*/ 227103 h 4939827"/>
              <a:gd name="connsiteX118" fmla="*/ 3498001 w 12192000"/>
              <a:gd name="connsiteY118" fmla="*/ 231941 h 4939827"/>
              <a:gd name="connsiteX119" fmla="*/ 3561557 w 12192000"/>
              <a:gd name="connsiteY119" fmla="*/ 228095 h 4939827"/>
              <a:gd name="connsiteX120" fmla="*/ 3611920 w 12192000"/>
              <a:gd name="connsiteY120" fmla="*/ 218094 h 4939827"/>
              <a:gd name="connsiteX121" fmla="*/ 3620528 w 12192000"/>
              <a:gd name="connsiteY121" fmla="*/ 218788 h 4939827"/>
              <a:gd name="connsiteX122" fmla="*/ 3620766 w 12192000"/>
              <a:gd name="connsiteY122" fmla="*/ 218511 h 4939827"/>
              <a:gd name="connsiteX123" fmla="*/ 3629977 w 12192000"/>
              <a:gd name="connsiteY123" fmla="*/ 218664 h 4939827"/>
              <a:gd name="connsiteX124" fmla="*/ 3636217 w 12192000"/>
              <a:gd name="connsiteY124" fmla="*/ 220048 h 4939827"/>
              <a:gd name="connsiteX125" fmla="*/ 3709484 w 12192000"/>
              <a:gd name="connsiteY125" fmla="*/ 186927 h 4939827"/>
              <a:gd name="connsiteX126" fmla="*/ 3761342 w 12192000"/>
              <a:gd name="connsiteY126" fmla="*/ 177474 h 4939827"/>
              <a:gd name="connsiteX127" fmla="*/ 3799748 w 12192000"/>
              <a:gd name="connsiteY127" fmla="*/ 167154 h 4939827"/>
              <a:gd name="connsiteX128" fmla="*/ 3922756 w 12192000"/>
              <a:gd name="connsiteY128" fmla="*/ 194044 h 4939827"/>
              <a:gd name="connsiteX129" fmla="*/ 4028476 w 12192000"/>
              <a:gd name="connsiteY129" fmla="*/ 223679 h 4939827"/>
              <a:gd name="connsiteX130" fmla="*/ 4191582 w 12192000"/>
              <a:gd name="connsiteY130" fmla="*/ 238952 h 4939827"/>
              <a:gd name="connsiteX131" fmla="*/ 4251024 w 12192000"/>
              <a:gd name="connsiteY131" fmla="*/ 240874 h 4939827"/>
              <a:gd name="connsiteX132" fmla="*/ 4355275 w 12192000"/>
              <a:gd name="connsiteY132" fmla="*/ 260205 h 4939827"/>
              <a:gd name="connsiteX133" fmla="*/ 4423807 w 12192000"/>
              <a:gd name="connsiteY133" fmla="*/ 270366 h 4939827"/>
              <a:gd name="connsiteX134" fmla="*/ 4558432 w 12192000"/>
              <a:gd name="connsiteY134" fmla="*/ 269194 h 4939827"/>
              <a:gd name="connsiteX135" fmla="*/ 4635061 w 12192000"/>
              <a:gd name="connsiteY135" fmla="*/ 280682 h 4939827"/>
              <a:gd name="connsiteX136" fmla="*/ 4807427 w 12192000"/>
              <a:gd name="connsiteY136" fmla="*/ 276835 h 4939827"/>
              <a:gd name="connsiteX137" fmla="*/ 5028933 w 12192000"/>
              <a:gd name="connsiteY137" fmla="*/ 183887 h 4939827"/>
              <a:gd name="connsiteX138" fmla="*/ 5093642 w 12192000"/>
              <a:gd name="connsiteY138" fmla="*/ 177214 h 4939827"/>
              <a:gd name="connsiteX139" fmla="*/ 5102642 w 12192000"/>
              <a:gd name="connsiteY139" fmla="*/ 186816 h 4939827"/>
              <a:gd name="connsiteX140" fmla="*/ 5193590 w 12192000"/>
              <a:gd name="connsiteY140" fmla="*/ 156458 h 4939827"/>
              <a:gd name="connsiteX141" fmla="*/ 5323922 w 12192000"/>
              <a:gd name="connsiteY141" fmla="*/ 146332 h 4939827"/>
              <a:gd name="connsiteX142" fmla="*/ 5421860 w 12192000"/>
              <a:gd name="connsiteY142" fmla="*/ 167298 h 4939827"/>
              <a:gd name="connsiteX143" fmla="*/ 5476948 w 12192000"/>
              <a:gd name="connsiteY143" fmla="*/ 173249 h 4939827"/>
              <a:gd name="connsiteX144" fmla="*/ 5516842 w 12192000"/>
              <a:gd name="connsiteY144" fmla="*/ 184018 h 4939827"/>
              <a:gd name="connsiteX145" fmla="*/ 5619415 w 12192000"/>
              <a:gd name="connsiteY145" fmla="*/ 176781 h 4939827"/>
              <a:gd name="connsiteX146" fmla="*/ 5789867 w 12192000"/>
              <a:gd name="connsiteY146" fmla="*/ 150304 h 4939827"/>
              <a:gd name="connsiteX147" fmla="*/ 5825953 w 12192000"/>
              <a:gd name="connsiteY147" fmla="*/ 147907 h 4939827"/>
              <a:gd name="connsiteX148" fmla="*/ 5856168 w 12192000"/>
              <a:gd name="connsiteY148" fmla="*/ 158719 h 4939827"/>
              <a:gd name="connsiteX149" fmla="*/ 5862476 w 12192000"/>
              <a:gd name="connsiteY149" fmla="*/ 172447 h 4939827"/>
              <a:gd name="connsiteX150" fmla="*/ 5882195 w 12192000"/>
              <a:gd name="connsiteY150" fmla="*/ 173195 h 4939827"/>
              <a:gd name="connsiteX151" fmla="*/ 5952585 w 12192000"/>
              <a:gd name="connsiteY151" fmla="*/ 161012 h 4939827"/>
              <a:gd name="connsiteX152" fmla="*/ 6001964 w 12192000"/>
              <a:gd name="connsiteY152" fmla="*/ 154786 h 4939827"/>
              <a:gd name="connsiteX153" fmla="*/ 6184207 w 12192000"/>
              <a:gd name="connsiteY153" fmla="*/ 132658 h 4939827"/>
              <a:gd name="connsiteX154" fmla="*/ 6415830 w 12192000"/>
              <a:gd name="connsiteY154" fmla="*/ 136006 h 4939827"/>
              <a:gd name="connsiteX155" fmla="*/ 6756965 w 12192000"/>
              <a:gd name="connsiteY155" fmla="*/ 57636 h 4939827"/>
              <a:gd name="connsiteX156" fmla="*/ 6819400 w 12192000"/>
              <a:gd name="connsiteY156" fmla="*/ 30742 h 4939827"/>
              <a:gd name="connsiteX157" fmla="*/ 6986370 w 12192000"/>
              <a:gd name="connsiteY157" fmla="*/ 12659 h 4939827"/>
              <a:gd name="connsiteX158" fmla="*/ 6989536 w 12192000"/>
              <a:gd name="connsiteY158" fmla="*/ 14528 h 4939827"/>
              <a:gd name="connsiteX159" fmla="*/ 7015933 w 12192000"/>
              <a:gd name="connsiteY159" fmla="*/ 9653 h 4939827"/>
              <a:gd name="connsiteX160" fmla="*/ 7020592 w 12192000"/>
              <a:gd name="connsiteY160" fmla="*/ 1651 h 4939827"/>
              <a:gd name="connsiteX161" fmla="*/ 7025905 w 12192000"/>
              <a:gd name="connsiteY161"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72650 w 12192000"/>
              <a:gd name="connsiteY31" fmla="*/ 254821 h 4939827"/>
              <a:gd name="connsiteX32" fmla="*/ 8785543 w 12192000"/>
              <a:gd name="connsiteY32" fmla="*/ 263406 h 4939827"/>
              <a:gd name="connsiteX33" fmla="*/ 8830588 w 12192000"/>
              <a:gd name="connsiteY33" fmla="*/ 265483 h 4939827"/>
              <a:gd name="connsiteX34" fmla="*/ 8905142 w 12192000"/>
              <a:gd name="connsiteY34" fmla="*/ 264958 h 4939827"/>
              <a:gd name="connsiteX35" fmla="*/ 8968582 w 12192000"/>
              <a:gd name="connsiteY35" fmla="*/ 262728 h 4939827"/>
              <a:gd name="connsiteX36" fmla="*/ 8972994 w 12192000"/>
              <a:gd name="connsiteY36" fmla="*/ 263284 h 4939827"/>
              <a:gd name="connsiteX37" fmla="*/ 9004605 w 12192000"/>
              <a:gd name="connsiteY37" fmla="*/ 258041 h 4939827"/>
              <a:gd name="connsiteX38" fmla="*/ 9016165 w 12192000"/>
              <a:gd name="connsiteY38" fmla="*/ 261258 h 4939827"/>
              <a:gd name="connsiteX39" fmla="*/ 9043297 w 12192000"/>
              <a:gd name="connsiteY39" fmla="*/ 281547 h 4939827"/>
              <a:gd name="connsiteX40" fmla="*/ 9048315 w 12192000"/>
              <a:gd name="connsiteY40" fmla="*/ 279264 h 4939827"/>
              <a:gd name="connsiteX41" fmla="*/ 9054706 w 12192000"/>
              <a:gd name="connsiteY41" fmla="*/ 278538 h 4939827"/>
              <a:gd name="connsiteX42" fmla="*/ 9070919 w 12192000"/>
              <a:gd name="connsiteY42" fmla="*/ 281810 h 4939827"/>
              <a:gd name="connsiteX43" fmla="*/ 9076813 w 12192000"/>
              <a:gd name="connsiteY43" fmla="*/ 283909 h 4939827"/>
              <a:gd name="connsiteX44" fmla="*/ 9085871 w 12192000"/>
              <a:gd name="connsiteY44" fmla="*/ 285133 h 4939827"/>
              <a:gd name="connsiteX45" fmla="*/ 9086159 w 12192000"/>
              <a:gd name="connsiteY45" fmla="*/ 284887 h 4939827"/>
              <a:gd name="connsiteX46" fmla="*/ 9134606 w 12192000"/>
              <a:gd name="connsiteY46" fmla="*/ 288168 h 4939827"/>
              <a:gd name="connsiteX47" fmla="*/ 9195590 w 12192000"/>
              <a:gd name="connsiteY47" fmla="*/ 279568 h 4939827"/>
              <a:gd name="connsiteX48" fmla="*/ 9219336 w 12192000"/>
              <a:gd name="connsiteY48" fmla="*/ 278133 h 4939827"/>
              <a:gd name="connsiteX49" fmla="*/ 9232362 w 12192000"/>
              <a:gd name="connsiteY49" fmla="*/ 275894 h 4939827"/>
              <a:gd name="connsiteX50" fmla="*/ 9233396 w 12192000"/>
              <a:gd name="connsiteY50" fmla="*/ 274803 h 4939827"/>
              <a:gd name="connsiteX51" fmla="*/ 9256213 w 12192000"/>
              <a:gd name="connsiteY51" fmla="*/ 281576 h 4939827"/>
              <a:gd name="connsiteX52" fmla="*/ 9371484 w 12192000"/>
              <a:gd name="connsiteY52" fmla="*/ 329634 h 4939827"/>
              <a:gd name="connsiteX53" fmla="*/ 9404829 w 12192000"/>
              <a:gd name="connsiteY53" fmla="*/ 339038 h 4939827"/>
              <a:gd name="connsiteX54" fmla="*/ 9427021 w 12192000"/>
              <a:gd name="connsiteY54" fmla="*/ 358784 h 4939827"/>
              <a:gd name="connsiteX55" fmla="*/ 9670844 w 12192000"/>
              <a:gd name="connsiteY55" fmla="*/ 405128 h 4939827"/>
              <a:gd name="connsiteX56" fmla="*/ 9816083 w 12192000"/>
              <a:gd name="connsiteY56" fmla="*/ 416573 h 4939827"/>
              <a:gd name="connsiteX57" fmla="*/ 9936741 w 12192000"/>
              <a:gd name="connsiteY57" fmla="*/ 437044 h 4939827"/>
              <a:gd name="connsiteX58" fmla="*/ 10050093 w 12192000"/>
              <a:gd name="connsiteY58" fmla="*/ 443783 h 4939827"/>
              <a:gd name="connsiteX59" fmla="*/ 10130090 w 12192000"/>
              <a:gd name="connsiteY59" fmla="*/ 459520 h 4939827"/>
              <a:gd name="connsiteX60" fmla="*/ 10173456 w 12192000"/>
              <a:gd name="connsiteY60" fmla="*/ 457749 h 4939827"/>
              <a:gd name="connsiteX61" fmla="*/ 10218232 w 12192000"/>
              <a:gd name="connsiteY61" fmla="*/ 459820 h 4939827"/>
              <a:gd name="connsiteX62" fmla="*/ 10354176 w 12192000"/>
              <a:gd name="connsiteY62" fmla="*/ 471377 h 4939827"/>
              <a:gd name="connsiteX63" fmla="*/ 10430681 w 12192000"/>
              <a:gd name="connsiteY63" fmla="*/ 481226 h 4939827"/>
              <a:gd name="connsiteX64" fmla="*/ 10478169 w 12192000"/>
              <a:gd name="connsiteY64" fmla="*/ 481774 h 4939827"/>
              <a:gd name="connsiteX65" fmla="*/ 10540907 w 12192000"/>
              <a:gd name="connsiteY65" fmla="*/ 485607 h 4939827"/>
              <a:gd name="connsiteX66" fmla="*/ 10614941 w 12192000"/>
              <a:gd name="connsiteY66" fmla="*/ 487592 h 4939827"/>
              <a:gd name="connsiteX67" fmla="*/ 10674098 w 12192000"/>
              <a:gd name="connsiteY67" fmla="*/ 521656 h 4939827"/>
              <a:gd name="connsiteX68" fmla="*/ 10874834 w 12192000"/>
              <a:gd name="connsiteY68" fmla="*/ 574867 h 4939827"/>
              <a:gd name="connsiteX69" fmla="*/ 10944981 w 12192000"/>
              <a:gd name="connsiteY69" fmla="*/ 615042 h 4939827"/>
              <a:gd name="connsiteX70" fmla="*/ 11006376 w 12192000"/>
              <a:gd name="connsiteY70" fmla="*/ 645957 h 4939827"/>
              <a:gd name="connsiteX71" fmla="*/ 11076308 w 12192000"/>
              <a:gd name="connsiteY71" fmla="*/ 675698 h 4939827"/>
              <a:gd name="connsiteX72" fmla="*/ 11148789 w 12192000"/>
              <a:gd name="connsiteY72" fmla="*/ 685041 h 4939827"/>
              <a:gd name="connsiteX73" fmla="*/ 11249129 w 12192000"/>
              <a:gd name="connsiteY73" fmla="*/ 684218 h 4939827"/>
              <a:gd name="connsiteX74" fmla="*/ 11299915 w 12192000"/>
              <a:gd name="connsiteY74" fmla="*/ 692177 h 4939827"/>
              <a:gd name="connsiteX75" fmla="*/ 11386973 w 12192000"/>
              <a:gd name="connsiteY75" fmla="*/ 708209 h 4939827"/>
              <a:gd name="connsiteX76" fmla="*/ 11500105 w 12192000"/>
              <a:gd name="connsiteY76" fmla="*/ 735014 h 4939827"/>
              <a:gd name="connsiteX77" fmla="*/ 11621735 w 12192000"/>
              <a:gd name="connsiteY77" fmla="*/ 789584 h 4939827"/>
              <a:gd name="connsiteX78" fmla="*/ 11691200 w 12192000"/>
              <a:gd name="connsiteY78" fmla="*/ 867902 h 4939827"/>
              <a:gd name="connsiteX79" fmla="*/ 11819427 w 12192000"/>
              <a:gd name="connsiteY79" fmla="*/ 911634 h 4939827"/>
              <a:gd name="connsiteX80" fmla="*/ 11969720 w 12192000"/>
              <a:gd name="connsiteY80" fmla="*/ 964737 h 4939827"/>
              <a:gd name="connsiteX81" fmla="*/ 12055766 w 12192000"/>
              <a:gd name="connsiteY81" fmla="*/ 991268 h 4939827"/>
              <a:gd name="connsiteX82" fmla="*/ 12171539 w 12192000"/>
              <a:gd name="connsiteY82" fmla="*/ 995427 h 4939827"/>
              <a:gd name="connsiteX83" fmla="*/ 12187831 w 12192000"/>
              <a:gd name="connsiteY83" fmla="*/ 996580 h 4939827"/>
              <a:gd name="connsiteX84" fmla="*/ 12192000 w 12192000"/>
              <a:gd name="connsiteY84" fmla="*/ 996726 h 4939827"/>
              <a:gd name="connsiteX85" fmla="*/ 12192000 w 12192000"/>
              <a:gd name="connsiteY85" fmla="*/ 4939827 h 4939827"/>
              <a:gd name="connsiteX86" fmla="*/ 0 w 12192000"/>
              <a:gd name="connsiteY86" fmla="*/ 4939827 h 4939827"/>
              <a:gd name="connsiteX87" fmla="*/ 0 w 12192000"/>
              <a:gd name="connsiteY87" fmla="*/ 512043 h 4939827"/>
              <a:gd name="connsiteX88" fmla="*/ 7381 w 12192000"/>
              <a:gd name="connsiteY88" fmla="*/ 512580 h 4939827"/>
              <a:gd name="connsiteX89" fmla="*/ 100029 w 12192000"/>
              <a:gd name="connsiteY89" fmla="*/ 504758 h 4939827"/>
              <a:gd name="connsiteX90" fmla="*/ 155244 w 12192000"/>
              <a:gd name="connsiteY90" fmla="*/ 525130 h 4939827"/>
              <a:gd name="connsiteX91" fmla="*/ 254366 w 12192000"/>
              <a:gd name="connsiteY91" fmla="*/ 534449 h 4939827"/>
              <a:gd name="connsiteX92" fmla="*/ 447292 w 12192000"/>
              <a:gd name="connsiteY92" fmla="*/ 542725 h 4939827"/>
              <a:gd name="connsiteX93" fmla="*/ 628105 w 12192000"/>
              <a:gd name="connsiteY93" fmla="*/ 547853 h 4939827"/>
              <a:gd name="connsiteX94" fmla="*/ 783146 w 12192000"/>
              <a:gd name="connsiteY94" fmla="*/ 591799 h 4939827"/>
              <a:gd name="connsiteX95" fmla="*/ 1043676 w 12192000"/>
              <a:gd name="connsiteY95" fmla="*/ 591887 h 4939827"/>
              <a:gd name="connsiteX96" fmla="*/ 1281816 w 12192000"/>
              <a:gd name="connsiteY96" fmla="*/ 520946 h 4939827"/>
              <a:gd name="connsiteX97" fmla="*/ 1486347 w 12192000"/>
              <a:gd name="connsiteY97" fmla="*/ 487310 h 4939827"/>
              <a:gd name="connsiteX98" fmla="*/ 1568079 w 12192000"/>
              <a:gd name="connsiteY98" fmla="*/ 462531 h 4939827"/>
              <a:gd name="connsiteX99" fmla="*/ 1622516 w 12192000"/>
              <a:gd name="connsiteY99" fmla="*/ 466058 h 4939827"/>
              <a:gd name="connsiteX100" fmla="*/ 1655457 w 12192000"/>
              <a:gd name="connsiteY100" fmla="*/ 465359 h 4939827"/>
              <a:gd name="connsiteX101" fmla="*/ 1717454 w 12192000"/>
              <a:gd name="connsiteY101" fmla="*/ 417203 h 4939827"/>
              <a:gd name="connsiteX102" fmla="*/ 1913794 w 12192000"/>
              <a:gd name="connsiteY102" fmla="*/ 365255 h 4939827"/>
              <a:gd name="connsiteX103" fmla="*/ 2129762 w 12192000"/>
              <a:gd name="connsiteY103" fmla="*/ 367832 h 4939827"/>
              <a:gd name="connsiteX104" fmla="*/ 2376970 w 12192000"/>
              <a:gd name="connsiteY104" fmla="*/ 350129 h 4939827"/>
              <a:gd name="connsiteX105" fmla="*/ 2480155 w 12192000"/>
              <a:gd name="connsiteY105" fmla="*/ 359227 h 4939827"/>
              <a:gd name="connsiteX106" fmla="*/ 2586782 w 12192000"/>
              <a:gd name="connsiteY106" fmla="*/ 339352 h 4939827"/>
              <a:gd name="connsiteX107" fmla="*/ 2679617 w 12192000"/>
              <a:gd name="connsiteY107" fmla="*/ 305383 h 4939827"/>
              <a:gd name="connsiteX108" fmla="*/ 2788947 w 12192000"/>
              <a:gd name="connsiteY108" fmla="*/ 250375 h 4939827"/>
              <a:gd name="connsiteX109" fmla="*/ 2965530 w 12192000"/>
              <a:gd name="connsiteY109" fmla="*/ 245958 h 4939827"/>
              <a:gd name="connsiteX110" fmla="*/ 3103677 w 12192000"/>
              <a:gd name="connsiteY110" fmla="*/ 209527 h 4939827"/>
              <a:gd name="connsiteX111" fmla="*/ 3126759 w 12192000"/>
              <a:gd name="connsiteY111" fmla="*/ 211226 h 4939827"/>
              <a:gd name="connsiteX112" fmla="*/ 3164020 w 12192000"/>
              <a:gd name="connsiteY112" fmla="*/ 212779 h 4939827"/>
              <a:gd name="connsiteX113" fmla="*/ 3285019 w 12192000"/>
              <a:gd name="connsiteY113" fmla="*/ 220535 h 4939827"/>
              <a:gd name="connsiteX114" fmla="*/ 3365154 w 12192000"/>
              <a:gd name="connsiteY114" fmla="*/ 226416 h 4939827"/>
              <a:gd name="connsiteX115" fmla="*/ 3367507 w 12192000"/>
              <a:gd name="connsiteY115" fmla="*/ 225416 h 4939827"/>
              <a:gd name="connsiteX116" fmla="*/ 3387567 w 12192000"/>
              <a:gd name="connsiteY116" fmla="*/ 227103 h 4939827"/>
              <a:gd name="connsiteX117" fmla="*/ 3498001 w 12192000"/>
              <a:gd name="connsiteY117" fmla="*/ 231941 h 4939827"/>
              <a:gd name="connsiteX118" fmla="*/ 3561557 w 12192000"/>
              <a:gd name="connsiteY118" fmla="*/ 228095 h 4939827"/>
              <a:gd name="connsiteX119" fmla="*/ 3611920 w 12192000"/>
              <a:gd name="connsiteY119" fmla="*/ 218094 h 4939827"/>
              <a:gd name="connsiteX120" fmla="*/ 3620528 w 12192000"/>
              <a:gd name="connsiteY120" fmla="*/ 218788 h 4939827"/>
              <a:gd name="connsiteX121" fmla="*/ 3620766 w 12192000"/>
              <a:gd name="connsiteY121" fmla="*/ 218511 h 4939827"/>
              <a:gd name="connsiteX122" fmla="*/ 3629977 w 12192000"/>
              <a:gd name="connsiteY122" fmla="*/ 218664 h 4939827"/>
              <a:gd name="connsiteX123" fmla="*/ 3636217 w 12192000"/>
              <a:gd name="connsiteY123" fmla="*/ 220048 h 4939827"/>
              <a:gd name="connsiteX124" fmla="*/ 3709484 w 12192000"/>
              <a:gd name="connsiteY124" fmla="*/ 186927 h 4939827"/>
              <a:gd name="connsiteX125" fmla="*/ 3761342 w 12192000"/>
              <a:gd name="connsiteY125" fmla="*/ 177474 h 4939827"/>
              <a:gd name="connsiteX126" fmla="*/ 3799748 w 12192000"/>
              <a:gd name="connsiteY126" fmla="*/ 167154 h 4939827"/>
              <a:gd name="connsiteX127" fmla="*/ 3922756 w 12192000"/>
              <a:gd name="connsiteY127" fmla="*/ 194044 h 4939827"/>
              <a:gd name="connsiteX128" fmla="*/ 4028476 w 12192000"/>
              <a:gd name="connsiteY128" fmla="*/ 223679 h 4939827"/>
              <a:gd name="connsiteX129" fmla="*/ 4191582 w 12192000"/>
              <a:gd name="connsiteY129" fmla="*/ 238952 h 4939827"/>
              <a:gd name="connsiteX130" fmla="*/ 4251024 w 12192000"/>
              <a:gd name="connsiteY130" fmla="*/ 240874 h 4939827"/>
              <a:gd name="connsiteX131" fmla="*/ 4355275 w 12192000"/>
              <a:gd name="connsiteY131" fmla="*/ 260205 h 4939827"/>
              <a:gd name="connsiteX132" fmla="*/ 4423807 w 12192000"/>
              <a:gd name="connsiteY132" fmla="*/ 270366 h 4939827"/>
              <a:gd name="connsiteX133" fmla="*/ 4558432 w 12192000"/>
              <a:gd name="connsiteY133" fmla="*/ 269194 h 4939827"/>
              <a:gd name="connsiteX134" fmla="*/ 4635061 w 12192000"/>
              <a:gd name="connsiteY134" fmla="*/ 280682 h 4939827"/>
              <a:gd name="connsiteX135" fmla="*/ 4807427 w 12192000"/>
              <a:gd name="connsiteY135" fmla="*/ 276835 h 4939827"/>
              <a:gd name="connsiteX136" fmla="*/ 5028933 w 12192000"/>
              <a:gd name="connsiteY136" fmla="*/ 183887 h 4939827"/>
              <a:gd name="connsiteX137" fmla="*/ 5093642 w 12192000"/>
              <a:gd name="connsiteY137" fmla="*/ 177214 h 4939827"/>
              <a:gd name="connsiteX138" fmla="*/ 5102642 w 12192000"/>
              <a:gd name="connsiteY138" fmla="*/ 186816 h 4939827"/>
              <a:gd name="connsiteX139" fmla="*/ 5193590 w 12192000"/>
              <a:gd name="connsiteY139" fmla="*/ 156458 h 4939827"/>
              <a:gd name="connsiteX140" fmla="*/ 5323922 w 12192000"/>
              <a:gd name="connsiteY140" fmla="*/ 146332 h 4939827"/>
              <a:gd name="connsiteX141" fmla="*/ 5421860 w 12192000"/>
              <a:gd name="connsiteY141" fmla="*/ 167298 h 4939827"/>
              <a:gd name="connsiteX142" fmla="*/ 5476948 w 12192000"/>
              <a:gd name="connsiteY142" fmla="*/ 173249 h 4939827"/>
              <a:gd name="connsiteX143" fmla="*/ 5516842 w 12192000"/>
              <a:gd name="connsiteY143" fmla="*/ 184018 h 4939827"/>
              <a:gd name="connsiteX144" fmla="*/ 5619415 w 12192000"/>
              <a:gd name="connsiteY144" fmla="*/ 176781 h 4939827"/>
              <a:gd name="connsiteX145" fmla="*/ 5789867 w 12192000"/>
              <a:gd name="connsiteY145" fmla="*/ 150304 h 4939827"/>
              <a:gd name="connsiteX146" fmla="*/ 5825953 w 12192000"/>
              <a:gd name="connsiteY146" fmla="*/ 147907 h 4939827"/>
              <a:gd name="connsiteX147" fmla="*/ 5856168 w 12192000"/>
              <a:gd name="connsiteY147" fmla="*/ 158719 h 4939827"/>
              <a:gd name="connsiteX148" fmla="*/ 5862476 w 12192000"/>
              <a:gd name="connsiteY148" fmla="*/ 172447 h 4939827"/>
              <a:gd name="connsiteX149" fmla="*/ 5882195 w 12192000"/>
              <a:gd name="connsiteY149" fmla="*/ 173195 h 4939827"/>
              <a:gd name="connsiteX150" fmla="*/ 5952585 w 12192000"/>
              <a:gd name="connsiteY150" fmla="*/ 161012 h 4939827"/>
              <a:gd name="connsiteX151" fmla="*/ 6001964 w 12192000"/>
              <a:gd name="connsiteY151" fmla="*/ 154786 h 4939827"/>
              <a:gd name="connsiteX152" fmla="*/ 6184207 w 12192000"/>
              <a:gd name="connsiteY152" fmla="*/ 132658 h 4939827"/>
              <a:gd name="connsiteX153" fmla="*/ 6415830 w 12192000"/>
              <a:gd name="connsiteY153" fmla="*/ 136006 h 4939827"/>
              <a:gd name="connsiteX154" fmla="*/ 6756965 w 12192000"/>
              <a:gd name="connsiteY154" fmla="*/ 57636 h 4939827"/>
              <a:gd name="connsiteX155" fmla="*/ 6819400 w 12192000"/>
              <a:gd name="connsiteY155" fmla="*/ 30742 h 4939827"/>
              <a:gd name="connsiteX156" fmla="*/ 6986370 w 12192000"/>
              <a:gd name="connsiteY156" fmla="*/ 12659 h 4939827"/>
              <a:gd name="connsiteX157" fmla="*/ 6989536 w 12192000"/>
              <a:gd name="connsiteY157" fmla="*/ 14528 h 4939827"/>
              <a:gd name="connsiteX158" fmla="*/ 7015933 w 12192000"/>
              <a:gd name="connsiteY158" fmla="*/ 9653 h 4939827"/>
              <a:gd name="connsiteX159" fmla="*/ 7020592 w 12192000"/>
              <a:gd name="connsiteY159" fmla="*/ 1651 h 4939827"/>
              <a:gd name="connsiteX160" fmla="*/ 7025905 w 12192000"/>
              <a:gd name="connsiteY160"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72650 w 12192000"/>
              <a:gd name="connsiteY31" fmla="*/ 254821 h 4939827"/>
              <a:gd name="connsiteX32" fmla="*/ 8785543 w 12192000"/>
              <a:gd name="connsiteY32" fmla="*/ 263406 h 4939827"/>
              <a:gd name="connsiteX33" fmla="*/ 8830588 w 12192000"/>
              <a:gd name="connsiteY33" fmla="*/ 265483 h 4939827"/>
              <a:gd name="connsiteX34" fmla="*/ 8905142 w 12192000"/>
              <a:gd name="connsiteY34" fmla="*/ 264958 h 4939827"/>
              <a:gd name="connsiteX35" fmla="*/ 8968582 w 12192000"/>
              <a:gd name="connsiteY35" fmla="*/ 262728 h 4939827"/>
              <a:gd name="connsiteX36" fmla="*/ 8972994 w 12192000"/>
              <a:gd name="connsiteY36" fmla="*/ 263284 h 4939827"/>
              <a:gd name="connsiteX37" fmla="*/ 9004605 w 12192000"/>
              <a:gd name="connsiteY37" fmla="*/ 258041 h 4939827"/>
              <a:gd name="connsiteX38" fmla="*/ 9016165 w 12192000"/>
              <a:gd name="connsiteY38" fmla="*/ 261258 h 4939827"/>
              <a:gd name="connsiteX39" fmla="*/ 9043297 w 12192000"/>
              <a:gd name="connsiteY39" fmla="*/ 281547 h 4939827"/>
              <a:gd name="connsiteX40" fmla="*/ 9048315 w 12192000"/>
              <a:gd name="connsiteY40" fmla="*/ 279264 h 4939827"/>
              <a:gd name="connsiteX41" fmla="*/ 9054706 w 12192000"/>
              <a:gd name="connsiteY41" fmla="*/ 278538 h 4939827"/>
              <a:gd name="connsiteX42" fmla="*/ 9070919 w 12192000"/>
              <a:gd name="connsiteY42" fmla="*/ 281810 h 4939827"/>
              <a:gd name="connsiteX43" fmla="*/ 9076813 w 12192000"/>
              <a:gd name="connsiteY43" fmla="*/ 283909 h 4939827"/>
              <a:gd name="connsiteX44" fmla="*/ 9085871 w 12192000"/>
              <a:gd name="connsiteY44" fmla="*/ 285133 h 4939827"/>
              <a:gd name="connsiteX45" fmla="*/ 9086159 w 12192000"/>
              <a:gd name="connsiteY45" fmla="*/ 284887 h 4939827"/>
              <a:gd name="connsiteX46" fmla="*/ 9134606 w 12192000"/>
              <a:gd name="connsiteY46" fmla="*/ 288168 h 4939827"/>
              <a:gd name="connsiteX47" fmla="*/ 9195590 w 12192000"/>
              <a:gd name="connsiteY47" fmla="*/ 279568 h 4939827"/>
              <a:gd name="connsiteX48" fmla="*/ 9219336 w 12192000"/>
              <a:gd name="connsiteY48" fmla="*/ 278133 h 4939827"/>
              <a:gd name="connsiteX49" fmla="*/ 9232362 w 12192000"/>
              <a:gd name="connsiteY49" fmla="*/ 275894 h 4939827"/>
              <a:gd name="connsiteX50" fmla="*/ 9233396 w 12192000"/>
              <a:gd name="connsiteY50" fmla="*/ 274803 h 4939827"/>
              <a:gd name="connsiteX51" fmla="*/ 9371484 w 12192000"/>
              <a:gd name="connsiteY51" fmla="*/ 329634 h 4939827"/>
              <a:gd name="connsiteX52" fmla="*/ 9404829 w 12192000"/>
              <a:gd name="connsiteY52" fmla="*/ 339038 h 4939827"/>
              <a:gd name="connsiteX53" fmla="*/ 9427021 w 12192000"/>
              <a:gd name="connsiteY53" fmla="*/ 358784 h 4939827"/>
              <a:gd name="connsiteX54" fmla="*/ 9670844 w 12192000"/>
              <a:gd name="connsiteY54" fmla="*/ 405128 h 4939827"/>
              <a:gd name="connsiteX55" fmla="*/ 9816083 w 12192000"/>
              <a:gd name="connsiteY55" fmla="*/ 416573 h 4939827"/>
              <a:gd name="connsiteX56" fmla="*/ 9936741 w 12192000"/>
              <a:gd name="connsiteY56" fmla="*/ 437044 h 4939827"/>
              <a:gd name="connsiteX57" fmla="*/ 10050093 w 12192000"/>
              <a:gd name="connsiteY57" fmla="*/ 443783 h 4939827"/>
              <a:gd name="connsiteX58" fmla="*/ 10130090 w 12192000"/>
              <a:gd name="connsiteY58" fmla="*/ 459520 h 4939827"/>
              <a:gd name="connsiteX59" fmla="*/ 10173456 w 12192000"/>
              <a:gd name="connsiteY59" fmla="*/ 457749 h 4939827"/>
              <a:gd name="connsiteX60" fmla="*/ 10218232 w 12192000"/>
              <a:gd name="connsiteY60" fmla="*/ 459820 h 4939827"/>
              <a:gd name="connsiteX61" fmla="*/ 10354176 w 12192000"/>
              <a:gd name="connsiteY61" fmla="*/ 471377 h 4939827"/>
              <a:gd name="connsiteX62" fmla="*/ 10430681 w 12192000"/>
              <a:gd name="connsiteY62" fmla="*/ 481226 h 4939827"/>
              <a:gd name="connsiteX63" fmla="*/ 10478169 w 12192000"/>
              <a:gd name="connsiteY63" fmla="*/ 481774 h 4939827"/>
              <a:gd name="connsiteX64" fmla="*/ 10540907 w 12192000"/>
              <a:gd name="connsiteY64" fmla="*/ 485607 h 4939827"/>
              <a:gd name="connsiteX65" fmla="*/ 10614941 w 12192000"/>
              <a:gd name="connsiteY65" fmla="*/ 487592 h 4939827"/>
              <a:gd name="connsiteX66" fmla="*/ 10674098 w 12192000"/>
              <a:gd name="connsiteY66" fmla="*/ 521656 h 4939827"/>
              <a:gd name="connsiteX67" fmla="*/ 10874834 w 12192000"/>
              <a:gd name="connsiteY67" fmla="*/ 574867 h 4939827"/>
              <a:gd name="connsiteX68" fmla="*/ 10944981 w 12192000"/>
              <a:gd name="connsiteY68" fmla="*/ 615042 h 4939827"/>
              <a:gd name="connsiteX69" fmla="*/ 11006376 w 12192000"/>
              <a:gd name="connsiteY69" fmla="*/ 645957 h 4939827"/>
              <a:gd name="connsiteX70" fmla="*/ 11076308 w 12192000"/>
              <a:gd name="connsiteY70" fmla="*/ 675698 h 4939827"/>
              <a:gd name="connsiteX71" fmla="*/ 11148789 w 12192000"/>
              <a:gd name="connsiteY71" fmla="*/ 685041 h 4939827"/>
              <a:gd name="connsiteX72" fmla="*/ 11249129 w 12192000"/>
              <a:gd name="connsiteY72" fmla="*/ 684218 h 4939827"/>
              <a:gd name="connsiteX73" fmla="*/ 11299915 w 12192000"/>
              <a:gd name="connsiteY73" fmla="*/ 692177 h 4939827"/>
              <a:gd name="connsiteX74" fmla="*/ 11386973 w 12192000"/>
              <a:gd name="connsiteY74" fmla="*/ 708209 h 4939827"/>
              <a:gd name="connsiteX75" fmla="*/ 11500105 w 12192000"/>
              <a:gd name="connsiteY75" fmla="*/ 735014 h 4939827"/>
              <a:gd name="connsiteX76" fmla="*/ 11621735 w 12192000"/>
              <a:gd name="connsiteY76" fmla="*/ 789584 h 4939827"/>
              <a:gd name="connsiteX77" fmla="*/ 11691200 w 12192000"/>
              <a:gd name="connsiteY77" fmla="*/ 867902 h 4939827"/>
              <a:gd name="connsiteX78" fmla="*/ 11819427 w 12192000"/>
              <a:gd name="connsiteY78" fmla="*/ 911634 h 4939827"/>
              <a:gd name="connsiteX79" fmla="*/ 11969720 w 12192000"/>
              <a:gd name="connsiteY79" fmla="*/ 964737 h 4939827"/>
              <a:gd name="connsiteX80" fmla="*/ 12055766 w 12192000"/>
              <a:gd name="connsiteY80" fmla="*/ 991268 h 4939827"/>
              <a:gd name="connsiteX81" fmla="*/ 12171539 w 12192000"/>
              <a:gd name="connsiteY81" fmla="*/ 995427 h 4939827"/>
              <a:gd name="connsiteX82" fmla="*/ 12187831 w 12192000"/>
              <a:gd name="connsiteY82" fmla="*/ 996580 h 4939827"/>
              <a:gd name="connsiteX83" fmla="*/ 12192000 w 12192000"/>
              <a:gd name="connsiteY83" fmla="*/ 996726 h 4939827"/>
              <a:gd name="connsiteX84" fmla="*/ 12192000 w 12192000"/>
              <a:gd name="connsiteY84" fmla="*/ 4939827 h 4939827"/>
              <a:gd name="connsiteX85" fmla="*/ 0 w 12192000"/>
              <a:gd name="connsiteY85" fmla="*/ 4939827 h 4939827"/>
              <a:gd name="connsiteX86" fmla="*/ 0 w 12192000"/>
              <a:gd name="connsiteY86" fmla="*/ 512043 h 4939827"/>
              <a:gd name="connsiteX87" fmla="*/ 7381 w 12192000"/>
              <a:gd name="connsiteY87" fmla="*/ 512580 h 4939827"/>
              <a:gd name="connsiteX88" fmla="*/ 100029 w 12192000"/>
              <a:gd name="connsiteY88" fmla="*/ 504758 h 4939827"/>
              <a:gd name="connsiteX89" fmla="*/ 155244 w 12192000"/>
              <a:gd name="connsiteY89" fmla="*/ 525130 h 4939827"/>
              <a:gd name="connsiteX90" fmla="*/ 254366 w 12192000"/>
              <a:gd name="connsiteY90" fmla="*/ 534449 h 4939827"/>
              <a:gd name="connsiteX91" fmla="*/ 447292 w 12192000"/>
              <a:gd name="connsiteY91" fmla="*/ 542725 h 4939827"/>
              <a:gd name="connsiteX92" fmla="*/ 628105 w 12192000"/>
              <a:gd name="connsiteY92" fmla="*/ 547853 h 4939827"/>
              <a:gd name="connsiteX93" fmla="*/ 783146 w 12192000"/>
              <a:gd name="connsiteY93" fmla="*/ 591799 h 4939827"/>
              <a:gd name="connsiteX94" fmla="*/ 1043676 w 12192000"/>
              <a:gd name="connsiteY94" fmla="*/ 591887 h 4939827"/>
              <a:gd name="connsiteX95" fmla="*/ 1281816 w 12192000"/>
              <a:gd name="connsiteY95" fmla="*/ 520946 h 4939827"/>
              <a:gd name="connsiteX96" fmla="*/ 1486347 w 12192000"/>
              <a:gd name="connsiteY96" fmla="*/ 487310 h 4939827"/>
              <a:gd name="connsiteX97" fmla="*/ 1568079 w 12192000"/>
              <a:gd name="connsiteY97" fmla="*/ 462531 h 4939827"/>
              <a:gd name="connsiteX98" fmla="*/ 1622516 w 12192000"/>
              <a:gd name="connsiteY98" fmla="*/ 466058 h 4939827"/>
              <a:gd name="connsiteX99" fmla="*/ 1655457 w 12192000"/>
              <a:gd name="connsiteY99" fmla="*/ 465359 h 4939827"/>
              <a:gd name="connsiteX100" fmla="*/ 1717454 w 12192000"/>
              <a:gd name="connsiteY100" fmla="*/ 417203 h 4939827"/>
              <a:gd name="connsiteX101" fmla="*/ 1913794 w 12192000"/>
              <a:gd name="connsiteY101" fmla="*/ 365255 h 4939827"/>
              <a:gd name="connsiteX102" fmla="*/ 2129762 w 12192000"/>
              <a:gd name="connsiteY102" fmla="*/ 367832 h 4939827"/>
              <a:gd name="connsiteX103" fmla="*/ 2376970 w 12192000"/>
              <a:gd name="connsiteY103" fmla="*/ 350129 h 4939827"/>
              <a:gd name="connsiteX104" fmla="*/ 2480155 w 12192000"/>
              <a:gd name="connsiteY104" fmla="*/ 359227 h 4939827"/>
              <a:gd name="connsiteX105" fmla="*/ 2586782 w 12192000"/>
              <a:gd name="connsiteY105" fmla="*/ 339352 h 4939827"/>
              <a:gd name="connsiteX106" fmla="*/ 2679617 w 12192000"/>
              <a:gd name="connsiteY106" fmla="*/ 305383 h 4939827"/>
              <a:gd name="connsiteX107" fmla="*/ 2788947 w 12192000"/>
              <a:gd name="connsiteY107" fmla="*/ 250375 h 4939827"/>
              <a:gd name="connsiteX108" fmla="*/ 2965530 w 12192000"/>
              <a:gd name="connsiteY108" fmla="*/ 245958 h 4939827"/>
              <a:gd name="connsiteX109" fmla="*/ 3103677 w 12192000"/>
              <a:gd name="connsiteY109" fmla="*/ 209527 h 4939827"/>
              <a:gd name="connsiteX110" fmla="*/ 3126759 w 12192000"/>
              <a:gd name="connsiteY110" fmla="*/ 211226 h 4939827"/>
              <a:gd name="connsiteX111" fmla="*/ 3164020 w 12192000"/>
              <a:gd name="connsiteY111" fmla="*/ 212779 h 4939827"/>
              <a:gd name="connsiteX112" fmla="*/ 3285019 w 12192000"/>
              <a:gd name="connsiteY112" fmla="*/ 220535 h 4939827"/>
              <a:gd name="connsiteX113" fmla="*/ 3365154 w 12192000"/>
              <a:gd name="connsiteY113" fmla="*/ 226416 h 4939827"/>
              <a:gd name="connsiteX114" fmla="*/ 3367507 w 12192000"/>
              <a:gd name="connsiteY114" fmla="*/ 225416 h 4939827"/>
              <a:gd name="connsiteX115" fmla="*/ 3387567 w 12192000"/>
              <a:gd name="connsiteY115" fmla="*/ 227103 h 4939827"/>
              <a:gd name="connsiteX116" fmla="*/ 3498001 w 12192000"/>
              <a:gd name="connsiteY116" fmla="*/ 231941 h 4939827"/>
              <a:gd name="connsiteX117" fmla="*/ 3561557 w 12192000"/>
              <a:gd name="connsiteY117" fmla="*/ 228095 h 4939827"/>
              <a:gd name="connsiteX118" fmla="*/ 3611920 w 12192000"/>
              <a:gd name="connsiteY118" fmla="*/ 218094 h 4939827"/>
              <a:gd name="connsiteX119" fmla="*/ 3620528 w 12192000"/>
              <a:gd name="connsiteY119" fmla="*/ 218788 h 4939827"/>
              <a:gd name="connsiteX120" fmla="*/ 3620766 w 12192000"/>
              <a:gd name="connsiteY120" fmla="*/ 218511 h 4939827"/>
              <a:gd name="connsiteX121" fmla="*/ 3629977 w 12192000"/>
              <a:gd name="connsiteY121" fmla="*/ 218664 h 4939827"/>
              <a:gd name="connsiteX122" fmla="*/ 3636217 w 12192000"/>
              <a:gd name="connsiteY122" fmla="*/ 220048 h 4939827"/>
              <a:gd name="connsiteX123" fmla="*/ 3709484 w 12192000"/>
              <a:gd name="connsiteY123" fmla="*/ 186927 h 4939827"/>
              <a:gd name="connsiteX124" fmla="*/ 3761342 w 12192000"/>
              <a:gd name="connsiteY124" fmla="*/ 177474 h 4939827"/>
              <a:gd name="connsiteX125" fmla="*/ 3799748 w 12192000"/>
              <a:gd name="connsiteY125" fmla="*/ 167154 h 4939827"/>
              <a:gd name="connsiteX126" fmla="*/ 3922756 w 12192000"/>
              <a:gd name="connsiteY126" fmla="*/ 194044 h 4939827"/>
              <a:gd name="connsiteX127" fmla="*/ 4028476 w 12192000"/>
              <a:gd name="connsiteY127" fmla="*/ 223679 h 4939827"/>
              <a:gd name="connsiteX128" fmla="*/ 4191582 w 12192000"/>
              <a:gd name="connsiteY128" fmla="*/ 238952 h 4939827"/>
              <a:gd name="connsiteX129" fmla="*/ 4251024 w 12192000"/>
              <a:gd name="connsiteY129" fmla="*/ 240874 h 4939827"/>
              <a:gd name="connsiteX130" fmla="*/ 4355275 w 12192000"/>
              <a:gd name="connsiteY130" fmla="*/ 260205 h 4939827"/>
              <a:gd name="connsiteX131" fmla="*/ 4423807 w 12192000"/>
              <a:gd name="connsiteY131" fmla="*/ 270366 h 4939827"/>
              <a:gd name="connsiteX132" fmla="*/ 4558432 w 12192000"/>
              <a:gd name="connsiteY132" fmla="*/ 269194 h 4939827"/>
              <a:gd name="connsiteX133" fmla="*/ 4635061 w 12192000"/>
              <a:gd name="connsiteY133" fmla="*/ 280682 h 4939827"/>
              <a:gd name="connsiteX134" fmla="*/ 4807427 w 12192000"/>
              <a:gd name="connsiteY134" fmla="*/ 276835 h 4939827"/>
              <a:gd name="connsiteX135" fmla="*/ 5028933 w 12192000"/>
              <a:gd name="connsiteY135" fmla="*/ 183887 h 4939827"/>
              <a:gd name="connsiteX136" fmla="*/ 5093642 w 12192000"/>
              <a:gd name="connsiteY136" fmla="*/ 177214 h 4939827"/>
              <a:gd name="connsiteX137" fmla="*/ 5102642 w 12192000"/>
              <a:gd name="connsiteY137" fmla="*/ 186816 h 4939827"/>
              <a:gd name="connsiteX138" fmla="*/ 5193590 w 12192000"/>
              <a:gd name="connsiteY138" fmla="*/ 156458 h 4939827"/>
              <a:gd name="connsiteX139" fmla="*/ 5323922 w 12192000"/>
              <a:gd name="connsiteY139" fmla="*/ 146332 h 4939827"/>
              <a:gd name="connsiteX140" fmla="*/ 5421860 w 12192000"/>
              <a:gd name="connsiteY140" fmla="*/ 167298 h 4939827"/>
              <a:gd name="connsiteX141" fmla="*/ 5476948 w 12192000"/>
              <a:gd name="connsiteY141" fmla="*/ 173249 h 4939827"/>
              <a:gd name="connsiteX142" fmla="*/ 5516842 w 12192000"/>
              <a:gd name="connsiteY142" fmla="*/ 184018 h 4939827"/>
              <a:gd name="connsiteX143" fmla="*/ 5619415 w 12192000"/>
              <a:gd name="connsiteY143" fmla="*/ 176781 h 4939827"/>
              <a:gd name="connsiteX144" fmla="*/ 5789867 w 12192000"/>
              <a:gd name="connsiteY144" fmla="*/ 150304 h 4939827"/>
              <a:gd name="connsiteX145" fmla="*/ 5825953 w 12192000"/>
              <a:gd name="connsiteY145" fmla="*/ 147907 h 4939827"/>
              <a:gd name="connsiteX146" fmla="*/ 5856168 w 12192000"/>
              <a:gd name="connsiteY146" fmla="*/ 158719 h 4939827"/>
              <a:gd name="connsiteX147" fmla="*/ 5862476 w 12192000"/>
              <a:gd name="connsiteY147" fmla="*/ 172447 h 4939827"/>
              <a:gd name="connsiteX148" fmla="*/ 5882195 w 12192000"/>
              <a:gd name="connsiteY148" fmla="*/ 173195 h 4939827"/>
              <a:gd name="connsiteX149" fmla="*/ 5952585 w 12192000"/>
              <a:gd name="connsiteY149" fmla="*/ 161012 h 4939827"/>
              <a:gd name="connsiteX150" fmla="*/ 6001964 w 12192000"/>
              <a:gd name="connsiteY150" fmla="*/ 154786 h 4939827"/>
              <a:gd name="connsiteX151" fmla="*/ 6184207 w 12192000"/>
              <a:gd name="connsiteY151" fmla="*/ 132658 h 4939827"/>
              <a:gd name="connsiteX152" fmla="*/ 6415830 w 12192000"/>
              <a:gd name="connsiteY152" fmla="*/ 136006 h 4939827"/>
              <a:gd name="connsiteX153" fmla="*/ 6756965 w 12192000"/>
              <a:gd name="connsiteY153" fmla="*/ 57636 h 4939827"/>
              <a:gd name="connsiteX154" fmla="*/ 6819400 w 12192000"/>
              <a:gd name="connsiteY154" fmla="*/ 30742 h 4939827"/>
              <a:gd name="connsiteX155" fmla="*/ 6986370 w 12192000"/>
              <a:gd name="connsiteY155" fmla="*/ 12659 h 4939827"/>
              <a:gd name="connsiteX156" fmla="*/ 6989536 w 12192000"/>
              <a:gd name="connsiteY156" fmla="*/ 14528 h 4939827"/>
              <a:gd name="connsiteX157" fmla="*/ 7015933 w 12192000"/>
              <a:gd name="connsiteY157" fmla="*/ 9653 h 4939827"/>
              <a:gd name="connsiteX158" fmla="*/ 7020592 w 12192000"/>
              <a:gd name="connsiteY158" fmla="*/ 1651 h 4939827"/>
              <a:gd name="connsiteX159" fmla="*/ 7025905 w 12192000"/>
              <a:gd name="connsiteY159"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586687 w 12192000"/>
              <a:gd name="connsiteY30" fmla="*/ 264089 h 4939827"/>
              <a:gd name="connsiteX31" fmla="*/ 8672650 w 12192000"/>
              <a:gd name="connsiteY31" fmla="*/ 254821 h 4939827"/>
              <a:gd name="connsiteX32" fmla="*/ 8785543 w 12192000"/>
              <a:gd name="connsiteY32" fmla="*/ 263406 h 4939827"/>
              <a:gd name="connsiteX33" fmla="*/ 8830588 w 12192000"/>
              <a:gd name="connsiteY33" fmla="*/ 265483 h 4939827"/>
              <a:gd name="connsiteX34" fmla="*/ 8905142 w 12192000"/>
              <a:gd name="connsiteY34" fmla="*/ 264958 h 4939827"/>
              <a:gd name="connsiteX35" fmla="*/ 8968582 w 12192000"/>
              <a:gd name="connsiteY35" fmla="*/ 262728 h 4939827"/>
              <a:gd name="connsiteX36" fmla="*/ 8972994 w 12192000"/>
              <a:gd name="connsiteY36" fmla="*/ 263284 h 4939827"/>
              <a:gd name="connsiteX37" fmla="*/ 9004605 w 12192000"/>
              <a:gd name="connsiteY37" fmla="*/ 258041 h 4939827"/>
              <a:gd name="connsiteX38" fmla="*/ 9016165 w 12192000"/>
              <a:gd name="connsiteY38" fmla="*/ 261258 h 4939827"/>
              <a:gd name="connsiteX39" fmla="*/ 9043297 w 12192000"/>
              <a:gd name="connsiteY39" fmla="*/ 281547 h 4939827"/>
              <a:gd name="connsiteX40" fmla="*/ 9048315 w 12192000"/>
              <a:gd name="connsiteY40" fmla="*/ 279264 h 4939827"/>
              <a:gd name="connsiteX41" fmla="*/ 9054706 w 12192000"/>
              <a:gd name="connsiteY41" fmla="*/ 278538 h 4939827"/>
              <a:gd name="connsiteX42" fmla="*/ 9070919 w 12192000"/>
              <a:gd name="connsiteY42" fmla="*/ 281810 h 4939827"/>
              <a:gd name="connsiteX43" fmla="*/ 9076813 w 12192000"/>
              <a:gd name="connsiteY43" fmla="*/ 283909 h 4939827"/>
              <a:gd name="connsiteX44" fmla="*/ 9085871 w 12192000"/>
              <a:gd name="connsiteY44" fmla="*/ 285133 h 4939827"/>
              <a:gd name="connsiteX45" fmla="*/ 9086159 w 12192000"/>
              <a:gd name="connsiteY45" fmla="*/ 284887 h 4939827"/>
              <a:gd name="connsiteX46" fmla="*/ 9134606 w 12192000"/>
              <a:gd name="connsiteY46" fmla="*/ 288168 h 4939827"/>
              <a:gd name="connsiteX47" fmla="*/ 9195590 w 12192000"/>
              <a:gd name="connsiteY47" fmla="*/ 279568 h 4939827"/>
              <a:gd name="connsiteX48" fmla="*/ 9219336 w 12192000"/>
              <a:gd name="connsiteY48" fmla="*/ 278133 h 4939827"/>
              <a:gd name="connsiteX49" fmla="*/ 9232362 w 12192000"/>
              <a:gd name="connsiteY49" fmla="*/ 275894 h 4939827"/>
              <a:gd name="connsiteX50" fmla="*/ 9283638 w 12192000"/>
              <a:gd name="connsiteY50" fmla="*/ 299924 h 4939827"/>
              <a:gd name="connsiteX51" fmla="*/ 9371484 w 12192000"/>
              <a:gd name="connsiteY51" fmla="*/ 329634 h 4939827"/>
              <a:gd name="connsiteX52" fmla="*/ 9404829 w 12192000"/>
              <a:gd name="connsiteY52" fmla="*/ 339038 h 4939827"/>
              <a:gd name="connsiteX53" fmla="*/ 9427021 w 12192000"/>
              <a:gd name="connsiteY53" fmla="*/ 358784 h 4939827"/>
              <a:gd name="connsiteX54" fmla="*/ 9670844 w 12192000"/>
              <a:gd name="connsiteY54" fmla="*/ 405128 h 4939827"/>
              <a:gd name="connsiteX55" fmla="*/ 9816083 w 12192000"/>
              <a:gd name="connsiteY55" fmla="*/ 416573 h 4939827"/>
              <a:gd name="connsiteX56" fmla="*/ 9936741 w 12192000"/>
              <a:gd name="connsiteY56" fmla="*/ 437044 h 4939827"/>
              <a:gd name="connsiteX57" fmla="*/ 10050093 w 12192000"/>
              <a:gd name="connsiteY57" fmla="*/ 443783 h 4939827"/>
              <a:gd name="connsiteX58" fmla="*/ 10130090 w 12192000"/>
              <a:gd name="connsiteY58" fmla="*/ 459520 h 4939827"/>
              <a:gd name="connsiteX59" fmla="*/ 10173456 w 12192000"/>
              <a:gd name="connsiteY59" fmla="*/ 457749 h 4939827"/>
              <a:gd name="connsiteX60" fmla="*/ 10218232 w 12192000"/>
              <a:gd name="connsiteY60" fmla="*/ 459820 h 4939827"/>
              <a:gd name="connsiteX61" fmla="*/ 10354176 w 12192000"/>
              <a:gd name="connsiteY61" fmla="*/ 471377 h 4939827"/>
              <a:gd name="connsiteX62" fmla="*/ 10430681 w 12192000"/>
              <a:gd name="connsiteY62" fmla="*/ 481226 h 4939827"/>
              <a:gd name="connsiteX63" fmla="*/ 10478169 w 12192000"/>
              <a:gd name="connsiteY63" fmla="*/ 481774 h 4939827"/>
              <a:gd name="connsiteX64" fmla="*/ 10540907 w 12192000"/>
              <a:gd name="connsiteY64" fmla="*/ 485607 h 4939827"/>
              <a:gd name="connsiteX65" fmla="*/ 10614941 w 12192000"/>
              <a:gd name="connsiteY65" fmla="*/ 487592 h 4939827"/>
              <a:gd name="connsiteX66" fmla="*/ 10674098 w 12192000"/>
              <a:gd name="connsiteY66" fmla="*/ 521656 h 4939827"/>
              <a:gd name="connsiteX67" fmla="*/ 10874834 w 12192000"/>
              <a:gd name="connsiteY67" fmla="*/ 574867 h 4939827"/>
              <a:gd name="connsiteX68" fmla="*/ 10944981 w 12192000"/>
              <a:gd name="connsiteY68" fmla="*/ 615042 h 4939827"/>
              <a:gd name="connsiteX69" fmla="*/ 11006376 w 12192000"/>
              <a:gd name="connsiteY69" fmla="*/ 645957 h 4939827"/>
              <a:gd name="connsiteX70" fmla="*/ 11076308 w 12192000"/>
              <a:gd name="connsiteY70" fmla="*/ 675698 h 4939827"/>
              <a:gd name="connsiteX71" fmla="*/ 11148789 w 12192000"/>
              <a:gd name="connsiteY71" fmla="*/ 685041 h 4939827"/>
              <a:gd name="connsiteX72" fmla="*/ 11249129 w 12192000"/>
              <a:gd name="connsiteY72" fmla="*/ 684218 h 4939827"/>
              <a:gd name="connsiteX73" fmla="*/ 11299915 w 12192000"/>
              <a:gd name="connsiteY73" fmla="*/ 692177 h 4939827"/>
              <a:gd name="connsiteX74" fmla="*/ 11386973 w 12192000"/>
              <a:gd name="connsiteY74" fmla="*/ 708209 h 4939827"/>
              <a:gd name="connsiteX75" fmla="*/ 11500105 w 12192000"/>
              <a:gd name="connsiteY75" fmla="*/ 735014 h 4939827"/>
              <a:gd name="connsiteX76" fmla="*/ 11621735 w 12192000"/>
              <a:gd name="connsiteY76" fmla="*/ 789584 h 4939827"/>
              <a:gd name="connsiteX77" fmla="*/ 11691200 w 12192000"/>
              <a:gd name="connsiteY77" fmla="*/ 867902 h 4939827"/>
              <a:gd name="connsiteX78" fmla="*/ 11819427 w 12192000"/>
              <a:gd name="connsiteY78" fmla="*/ 911634 h 4939827"/>
              <a:gd name="connsiteX79" fmla="*/ 11969720 w 12192000"/>
              <a:gd name="connsiteY79" fmla="*/ 964737 h 4939827"/>
              <a:gd name="connsiteX80" fmla="*/ 12055766 w 12192000"/>
              <a:gd name="connsiteY80" fmla="*/ 991268 h 4939827"/>
              <a:gd name="connsiteX81" fmla="*/ 12171539 w 12192000"/>
              <a:gd name="connsiteY81" fmla="*/ 995427 h 4939827"/>
              <a:gd name="connsiteX82" fmla="*/ 12187831 w 12192000"/>
              <a:gd name="connsiteY82" fmla="*/ 996580 h 4939827"/>
              <a:gd name="connsiteX83" fmla="*/ 12192000 w 12192000"/>
              <a:gd name="connsiteY83" fmla="*/ 996726 h 4939827"/>
              <a:gd name="connsiteX84" fmla="*/ 12192000 w 12192000"/>
              <a:gd name="connsiteY84" fmla="*/ 4939827 h 4939827"/>
              <a:gd name="connsiteX85" fmla="*/ 0 w 12192000"/>
              <a:gd name="connsiteY85" fmla="*/ 4939827 h 4939827"/>
              <a:gd name="connsiteX86" fmla="*/ 0 w 12192000"/>
              <a:gd name="connsiteY86" fmla="*/ 512043 h 4939827"/>
              <a:gd name="connsiteX87" fmla="*/ 7381 w 12192000"/>
              <a:gd name="connsiteY87" fmla="*/ 512580 h 4939827"/>
              <a:gd name="connsiteX88" fmla="*/ 100029 w 12192000"/>
              <a:gd name="connsiteY88" fmla="*/ 504758 h 4939827"/>
              <a:gd name="connsiteX89" fmla="*/ 155244 w 12192000"/>
              <a:gd name="connsiteY89" fmla="*/ 525130 h 4939827"/>
              <a:gd name="connsiteX90" fmla="*/ 254366 w 12192000"/>
              <a:gd name="connsiteY90" fmla="*/ 534449 h 4939827"/>
              <a:gd name="connsiteX91" fmla="*/ 447292 w 12192000"/>
              <a:gd name="connsiteY91" fmla="*/ 542725 h 4939827"/>
              <a:gd name="connsiteX92" fmla="*/ 628105 w 12192000"/>
              <a:gd name="connsiteY92" fmla="*/ 547853 h 4939827"/>
              <a:gd name="connsiteX93" fmla="*/ 783146 w 12192000"/>
              <a:gd name="connsiteY93" fmla="*/ 591799 h 4939827"/>
              <a:gd name="connsiteX94" fmla="*/ 1043676 w 12192000"/>
              <a:gd name="connsiteY94" fmla="*/ 591887 h 4939827"/>
              <a:gd name="connsiteX95" fmla="*/ 1281816 w 12192000"/>
              <a:gd name="connsiteY95" fmla="*/ 520946 h 4939827"/>
              <a:gd name="connsiteX96" fmla="*/ 1486347 w 12192000"/>
              <a:gd name="connsiteY96" fmla="*/ 487310 h 4939827"/>
              <a:gd name="connsiteX97" fmla="*/ 1568079 w 12192000"/>
              <a:gd name="connsiteY97" fmla="*/ 462531 h 4939827"/>
              <a:gd name="connsiteX98" fmla="*/ 1622516 w 12192000"/>
              <a:gd name="connsiteY98" fmla="*/ 466058 h 4939827"/>
              <a:gd name="connsiteX99" fmla="*/ 1655457 w 12192000"/>
              <a:gd name="connsiteY99" fmla="*/ 465359 h 4939827"/>
              <a:gd name="connsiteX100" fmla="*/ 1717454 w 12192000"/>
              <a:gd name="connsiteY100" fmla="*/ 417203 h 4939827"/>
              <a:gd name="connsiteX101" fmla="*/ 1913794 w 12192000"/>
              <a:gd name="connsiteY101" fmla="*/ 365255 h 4939827"/>
              <a:gd name="connsiteX102" fmla="*/ 2129762 w 12192000"/>
              <a:gd name="connsiteY102" fmla="*/ 367832 h 4939827"/>
              <a:gd name="connsiteX103" fmla="*/ 2376970 w 12192000"/>
              <a:gd name="connsiteY103" fmla="*/ 350129 h 4939827"/>
              <a:gd name="connsiteX104" fmla="*/ 2480155 w 12192000"/>
              <a:gd name="connsiteY104" fmla="*/ 359227 h 4939827"/>
              <a:gd name="connsiteX105" fmla="*/ 2586782 w 12192000"/>
              <a:gd name="connsiteY105" fmla="*/ 339352 h 4939827"/>
              <a:gd name="connsiteX106" fmla="*/ 2679617 w 12192000"/>
              <a:gd name="connsiteY106" fmla="*/ 305383 h 4939827"/>
              <a:gd name="connsiteX107" fmla="*/ 2788947 w 12192000"/>
              <a:gd name="connsiteY107" fmla="*/ 250375 h 4939827"/>
              <a:gd name="connsiteX108" fmla="*/ 2965530 w 12192000"/>
              <a:gd name="connsiteY108" fmla="*/ 245958 h 4939827"/>
              <a:gd name="connsiteX109" fmla="*/ 3103677 w 12192000"/>
              <a:gd name="connsiteY109" fmla="*/ 209527 h 4939827"/>
              <a:gd name="connsiteX110" fmla="*/ 3126759 w 12192000"/>
              <a:gd name="connsiteY110" fmla="*/ 211226 h 4939827"/>
              <a:gd name="connsiteX111" fmla="*/ 3164020 w 12192000"/>
              <a:gd name="connsiteY111" fmla="*/ 212779 h 4939827"/>
              <a:gd name="connsiteX112" fmla="*/ 3285019 w 12192000"/>
              <a:gd name="connsiteY112" fmla="*/ 220535 h 4939827"/>
              <a:gd name="connsiteX113" fmla="*/ 3365154 w 12192000"/>
              <a:gd name="connsiteY113" fmla="*/ 226416 h 4939827"/>
              <a:gd name="connsiteX114" fmla="*/ 3367507 w 12192000"/>
              <a:gd name="connsiteY114" fmla="*/ 225416 h 4939827"/>
              <a:gd name="connsiteX115" fmla="*/ 3387567 w 12192000"/>
              <a:gd name="connsiteY115" fmla="*/ 227103 h 4939827"/>
              <a:gd name="connsiteX116" fmla="*/ 3498001 w 12192000"/>
              <a:gd name="connsiteY116" fmla="*/ 231941 h 4939827"/>
              <a:gd name="connsiteX117" fmla="*/ 3561557 w 12192000"/>
              <a:gd name="connsiteY117" fmla="*/ 228095 h 4939827"/>
              <a:gd name="connsiteX118" fmla="*/ 3611920 w 12192000"/>
              <a:gd name="connsiteY118" fmla="*/ 218094 h 4939827"/>
              <a:gd name="connsiteX119" fmla="*/ 3620528 w 12192000"/>
              <a:gd name="connsiteY119" fmla="*/ 218788 h 4939827"/>
              <a:gd name="connsiteX120" fmla="*/ 3620766 w 12192000"/>
              <a:gd name="connsiteY120" fmla="*/ 218511 h 4939827"/>
              <a:gd name="connsiteX121" fmla="*/ 3629977 w 12192000"/>
              <a:gd name="connsiteY121" fmla="*/ 218664 h 4939827"/>
              <a:gd name="connsiteX122" fmla="*/ 3636217 w 12192000"/>
              <a:gd name="connsiteY122" fmla="*/ 220048 h 4939827"/>
              <a:gd name="connsiteX123" fmla="*/ 3709484 w 12192000"/>
              <a:gd name="connsiteY123" fmla="*/ 186927 h 4939827"/>
              <a:gd name="connsiteX124" fmla="*/ 3761342 w 12192000"/>
              <a:gd name="connsiteY124" fmla="*/ 177474 h 4939827"/>
              <a:gd name="connsiteX125" fmla="*/ 3799748 w 12192000"/>
              <a:gd name="connsiteY125" fmla="*/ 167154 h 4939827"/>
              <a:gd name="connsiteX126" fmla="*/ 3922756 w 12192000"/>
              <a:gd name="connsiteY126" fmla="*/ 194044 h 4939827"/>
              <a:gd name="connsiteX127" fmla="*/ 4028476 w 12192000"/>
              <a:gd name="connsiteY127" fmla="*/ 223679 h 4939827"/>
              <a:gd name="connsiteX128" fmla="*/ 4191582 w 12192000"/>
              <a:gd name="connsiteY128" fmla="*/ 238952 h 4939827"/>
              <a:gd name="connsiteX129" fmla="*/ 4251024 w 12192000"/>
              <a:gd name="connsiteY129" fmla="*/ 240874 h 4939827"/>
              <a:gd name="connsiteX130" fmla="*/ 4355275 w 12192000"/>
              <a:gd name="connsiteY130" fmla="*/ 260205 h 4939827"/>
              <a:gd name="connsiteX131" fmla="*/ 4423807 w 12192000"/>
              <a:gd name="connsiteY131" fmla="*/ 270366 h 4939827"/>
              <a:gd name="connsiteX132" fmla="*/ 4558432 w 12192000"/>
              <a:gd name="connsiteY132" fmla="*/ 269194 h 4939827"/>
              <a:gd name="connsiteX133" fmla="*/ 4635061 w 12192000"/>
              <a:gd name="connsiteY133" fmla="*/ 280682 h 4939827"/>
              <a:gd name="connsiteX134" fmla="*/ 4807427 w 12192000"/>
              <a:gd name="connsiteY134" fmla="*/ 276835 h 4939827"/>
              <a:gd name="connsiteX135" fmla="*/ 5028933 w 12192000"/>
              <a:gd name="connsiteY135" fmla="*/ 183887 h 4939827"/>
              <a:gd name="connsiteX136" fmla="*/ 5093642 w 12192000"/>
              <a:gd name="connsiteY136" fmla="*/ 177214 h 4939827"/>
              <a:gd name="connsiteX137" fmla="*/ 5102642 w 12192000"/>
              <a:gd name="connsiteY137" fmla="*/ 186816 h 4939827"/>
              <a:gd name="connsiteX138" fmla="*/ 5193590 w 12192000"/>
              <a:gd name="connsiteY138" fmla="*/ 156458 h 4939827"/>
              <a:gd name="connsiteX139" fmla="*/ 5323922 w 12192000"/>
              <a:gd name="connsiteY139" fmla="*/ 146332 h 4939827"/>
              <a:gd name="connsiteX140" fmla="*/ 5421860 w 12192000"/>
              <a:gd name="connsiteY140" fmla="*/ 167298 h 4939827"/>
              <a:gd name="connsiteX141" fmla="*/ 5476948 w 12192000"/>
              <a:gd name="connsiteY141" fmla="*/ 173249 h 4939827"/>
              <a:gd name="connsiteX142" fmla="*/ 5516842 w 12192000"/>
              <a:gd name="connsiteY142" fmla="*/ 184018 h 4939827"/>
              <a:gd name="connsiteX143" fmla="*/ 5619415 w 12192000"/>
              <a:gd name="connsiteY143" fmla="*/ 176781 h 4939827"/>
              <a:gd name="connsiteX144" fmla="*/ 5789867 w 12192000"/>
              <a:gd name="connsiteY144" fmla="*/ 150304 h 4939827"/>
              <a:gd name="connsiteX145" fmla="*/ 5825953 w 12192000"/>
              <a:gd name="connsiteY145" fmla="*/ 147907 h 4939827"/>
              <a:gd name="connsiteX146" fmla="*/ 5856168 w 12192000"/>
              <a:gd name="connsiteY146" fmla="*/ 158719 h 4939827"/>
              <a:gd name="connsiteX147" fmla="*/ 5862476 w 12192000"/>
              <a:gd name="connsiteY147" fmla="*/ 172447 h 4939827"/>
              <a:gd name="connsiteX148" fmla="*/ 5882195 w 12192000"/>
              <a:gd name="connsiteY148" fmla="*/ 173195 h 4939827"/>
              <a:gd name="connsiteX149" fmla="*/ 5952585 w 12192000"/>
              <a:gd name="connsiteY149" fmla="*/ 161012 h 4939827"/>
              <a:gd name="connsiteX150" fmla="*/ 6001964 w 12192000"/>
              <a:gd name="connsiteY150" fmla="*/ 154786 h 4939827"/>
              <a:gd name="connsiteX151" fmla="*/ 6184207 w 12192000"/>
              <a:gd name="connsiteY151" fmla="*/ 132658 h 4939827"/>
              <a:gd name="connsiteX152" fmla="*/ 6415830 w 12192000"/>
              <a:gd name="connsiteY152" fmla="*/ 136006 h 4939827"/>
              <a:gd name="connsiteX153" fmla="*/ 6756965 w 12192000"/>
              <a:gd name="connsiteY153" fmla="*/ 57636 h 4939827"/>
              <a:gd name="connsiteX154" fmla="*/ 6819400 w 12192000"/>
              <a:gd name="connsiteY154" fmla="*/ 30742 h 4939827"/>
              <a:gd name="connsiteX155" fmla="*/ 6986370 w 12192000"/>
              <a:gd name="connsiteY155" fmla="*/ 12659 h 4939827"/>
              <a:gd name="connsiteX156" fmla="*/ 6989536 w 12192000"/>
              <a:gd name="connsiteY156" fmla="*/ 14528 h 4939827"/>
              <a:gd name="connsiteX157" fmla="*/ 7015933 w 12192000"/>
              <a:gd name="connsiteY157" fmla="*/ 9653 h 4939827"/>
              <a:gd name="connsiteX158" fmla="*/ 7020592 w 12192000"/>
              <a:gd name="connsiteY158" fmla="*/ 1651 h 4939827"/>
              <a:gd name="connsiteX159" fmla="*/ 7025905 w 12192000"/>
              <a:gd name="connsiteY159"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581827 w 12192000"/>
              <a:gd name="connsiteY29" fmla="*/ 261028 h 4939827"/>
              <a:gd name="connsiteX30" fmla="*/ 8672650 w 12192000"/>
              <a:gd name="connsiteY30" fmla="*/ 254821 h 4939827"/>
              <a:gd name="connsiteX31" fmla="*/ 8785543 w 12192000"/>
              <a:gd name="connsiteY31" fmla="*/ 263406 h 4939827"/>
              <a:gd name="connsiteX32" fmla="*/ 8830588 w 12192000"/>
              <a:gd name="connsiteY32" fmla="*/ 265483 h 4939827"/>
              <a:gd name="connsiteX33" fmla="*/ 8905142 w 12192000"/>
              <a:gd name="connsiteY33" fmla="*/ 264958 h 4939827"/>
              <a:gd name="connsiteX34" fmla="*/ 8968582 w 12192000"/>
              <a:gd name="connsiteY34" fmla="*/ 262728 h 4939827"/>
              <a:gd name="connsiteX35" fmla="*/ 8972994 w 12192000"/>
              <a:gd name="connsiteY35" fmla="*/ 263284 h 4939827"/>
              <a:gd name="connsiteX36" fmla="*/ 9004605 w 12192000"/>
              <a:gd name="connsiteY36" fmla="*/ 258041 h 4939827"/>
              <a:gd name="connsiteX37" fmla="*/ 9016165 w 12192000"/>
              <a:gd name="connsiteY37" fmla="*/ 261258 h 4939827"/>
              <a:gd name="connsiteX38" fmla="*/ 9043297 w 12192000"/>
              <a:gd name="connsiteY38" fmla="*/ 281547 h 4939827"/>
              <a:gd name="connsiteX39" fmla="*/ 9048315 w 12192000"/>
              <a:gd name="connsiteY39" fmla="*/ 279264 h 4939827"/>
              <a:gd name="connsiteX40" fmla="*/ 9054706 w 12192000"/>
              <a:gd name="connsiteY40" fmla="*/ 278538 h 4939827"/>
              <a:gd name="connsiteX41" fmla="*/ 9070919 w 12192000"/>
              <a:gd name="connsiteY41" fmla="*/ 281810 h 4939827"/>
              <a:gd name="connsiteX42" fmla="*/ 9076813 w 12192000"/>
              <a:gd name="connsiteY42" fmla="*/ 283909 h 4939827"/>
              <a:gd name="connsiteX43" fmla="*/ 9085871 w 12192000"/>
              <a:gd name="connsiteY43" fmla="*/ 285133 h 4939827"/>
              <a:gd name="connsiteX44" fmla="*/ 9086159 w 12192000"/>
              <a:gd name="connsiteY44" fmla="*/ 284887 h 4939827"/>
              <a:gd name="connsiteX45" fmla="*/ 9134606 w 12192000"/>
              <a:gd name="connsiteY45" fmla="*/ 288168 h 4939827"/>
              <a:gd name="connsiteX46" fmla="*/ 9195590 w 12192000"/>
              <a:gd name="connsiteY46" fmla="*/ 279568 h 4939827"/>
              <a:gd name="connsiteX47" fmla="*/ 9219336 w 12192000"/>
              <a:gd name="connsiteY47" fmla="*/ 278133 h 4939827"/>
              <a:gd name="connsiteX48" fmla="*/ 9232362 w 12192000"/>
              <a:gd name="connsiteY48" fmla="*/ 275894 h 4939827"/>
              <a:gd name="connsiteX49" fmla="*/ 9283638 w 12192000"/>
              <a:gd name="connsiteY49" fmla="*/ 299924 h 4939827"/>
              <a:gd name="connsiteX50" fmla="*/ 9371484 w 12192000"/>
              <a:gd name="connsiteY50" fmla="*/ 329634 h 4939827"/>
              <a:gd name="connsiteX51" fmla="*/ 9404829 w 12192000"/>
              <a:gd name="connsiteY51" fmla="*/ 339038 h 4939827"/>
              <a:gd name="connsiteX52" fmla="*/ 9427021 w 12192000"/>
              <a:gd name="connsiteY52" fmla="*/ 358784 h 4939827"/>
              <a:gd name="connsiteX53" fmla="*/ 9670844 w 12192000"/>
              <a:gd name="connsiteY53" fmla="*/ 405128 h 4939827"/>
              <a:gd name="connsiteX54" fmla="*/ 9816083 w 12192000"/>
              <a:gd name="connsiteY54" fmla="*/ 416573 h 4939827"/>
              <a:gd name="connsiteX55" fmla="*/ 9936741 w 12192000"/>
              <a:gd name="connsiteY55" fmla="*/ 437044 h 4939827"/>
              <a:gd name="connsiteX56" fmla="*/ 10050093 w 12192000"/>
              <a:gd name="connsiteY56" fmla="*/ 443783 h 4939827"/>
              <a:gd name="connsiteX57" fmla="*/ 10130090 w 12192000"/>
              <a:gd name="connsiteY57" fmla="*/ 459520 h 4939827"/>
              <a:gd name="connsiteX58" fmla="*/ 10173456 w 12192000"/>
              <a:gd name="connsiteY58" fmla="*/ 457749 h 4939827"/>
              <a:gd name="connsiteX59" fmla="*/ 10218232 w 12192000"/>
              <a:gd name="connsiteY59" fmla="*/ 459820 h 4939827"/>
              <a:gd name="connsiteX60" fmla="*/ 10354176 w 12192000"/>
              <a:gd name="connsiteY60" fmla="*/ 471377 h 4939827"/>
              <a:gd name="connsiteX61" fmla="*/ 10430681 w 12192000"/>
              <a:gd name="connsiteY61" fmla="*/ 481226 h 4939827"/>
              <a:gd name="connsiteX62" fmla="*/ 10478169 w 12192000"/>
              <a:gd name="connsiteY62" fmla="*/ 481774 h 4939827"/>
              <a:gd name="connsiteX63" fmla="*/ 10540907 w 12192000"/>
              <a:gd name="connsiteY63" fmla="*/ 485607 h 4939827"/>
              <a:gd name="connsiteX64" fmla="*/ 10614941 w 12192000"/>
              <a:gd name="connsiteY64" fmla="*/ 487592 h 4939827"/>
              <a:gd name="connsiteX65" fmla="*/ 10674098 w 12192000"/>
              <a:gd name="connsiteY65" fmla="*/ 521656 h 4939827"/>
              <a:gd name="connsiteX66" fmla="*/ 10874834 w 12192000"/>
              <a:gd name="connsiteY66" fmla="*/ 574867 h 4939827"/>
              <a:gd name="connsiteX67" fmla="*/ 10944981 w 12192000"/>
              <a:gd name="connsiteY67" fmla="*/ 615042 h 4939827"/>
              <a:gd name="connsiteX68" fmla="*/ 11006376 w 12192000"/>
              <a:gd name="connsiteY68" fmla="*/ 645957 h 4939827"/>
              <a:gd name="connsiteX69" fmla="*/ 11076308 w 12192000"/>
              <a:gd name="connsiteY69" fmla="*/ 675698 h 4939827"/>
              <a:gd name="connsiteX70" fmla="*/ 11148789 w 12192000"/>
              <a:gd name="connsiteY70" fmla="*/ 685041 h 4939827"/>
              <a:gd name="connsiteX71" fmla="*/ 11249129 w 12192000"/>
              <a:gd name="connsiteY71" fmla="*/ 684218 h 4939827"/>
              <a:gd name="connsiteX72" fmla="*/ 11299915 w 12192000"/>
              <a:gd name="connsiteY72" fmla="*/ 692177 h 4939827"/>
              <a:gd name="connsiteX73" fmla="*/ 11386973 w 12192000"/>
              <a:gd name="connsiteY73" fmla="*/ 708209 h 4939827"/>
              <a:gd name="connsiteX74" fmla="*/ 11500105 w 12192000"/>
              <a:gd name="connsiteY74" fmla="*/ 735014 h 4939827"/>
              <a:gd name="connsiteX75" fmla="*/ 11621735 w 12192000"/>
              <a:gd name="connsiteY75" fmla="*/ 789584 h 4939827"/>
              <a:gd name="connsiteX76" fmla="*/ 11691200 w 12192000"/>
              <a:gd name="connsiteY76" fmla="*/ 867902 h 4939827"/>
              <a:gd name="connsiteX77" fmla="*/ 11819427 w 12192000"/>
              <a:gd name="connsiteY77" fmla="*/ 911634 h 4939827"/>
              <a:gd name="connsiteX78" fmla="*/ 11969720 w 12192000"/>
              <a:gd name="connsiteY78" fmla="*/ 964737 h 4939827"/>
              <a:gd name="connsiteX79" fmla="*/ 12055766 w 12192000"/>
              <a:gd name="connsiteY79" fmla="*/ 991268 h 4939827"/>
              <a:gd name="connsiteX80" fmla="*/ 12171539 w 12192000"/>
              <a:gd name="connsiteY80" fmla="*/ 995427 h 4939827"/>
              <a:gd name="connsiteX81" fmla="*/ 12187831 w 12192000"/>
              <a:gd name="connsiteY81" fmla="*/ 996580 h 4939827"/>
              <a:gd name="connsiteX82" fmla="*/ 12192000 w 12192000"/>
              <a:gd name="connsiteY82" fmla="*/ 996726 h 4939827"/>
              <a:gd name="connsiteX83" fmla="*/ 12192000 w 12192000"/>
              <a:gd name="connsiteY83" fmla="*/ 4939827 h 4939827"/>
              <a:gd name="connsiteX84" fmla="*/ 0 w 12192000"/>
              <a:gd name="connsiteY84" fmla="*/ 4939827 h 4939827"/>
              <a:gd name="connsiteX85" fmla="*/ 0 w 12192000"/>
              <a:gd name="connsiteY85" fmla="*/ 512043 h 4939827"/>
              <a:gd name="connsiteX86" fmla="*/ 7381 w 12192000"/>
              <a:gd name="connsiteY86" fmla="*/ 512580 h 4939827"/>
              <a:gd name="connsiteX87" fmla="*/ 100029 w 12192000"/>
              <a:gd name="connsiteY87" fmla="*/ 504758 h 4939827"/>
              <a:gd name="connsiteX88" fmla="*/ 155244 w 12192000"/>
              <a:gd name="connsiteY88" fmla="*/ 525130 h 4939827"/>
              <a:gd name="connsiteX89" fmla="*/ 254366 w 12192000"/>
              <a:gd name="connsiteY89" fmla="*/ 534449 h 4939827"/>
              <a:gd name="connsiteX90" fmla="*/ 447292 w 12192000"/>
              <a:gd name="connsiteY90" fmla="*/ 542725 h 4939827"/>
              <a:gd name="connsiteX91" fmla="*/ 628105 w 12192000"/>
              <a:gd name="connsiteY91" fmla="*/ 547853 h 4939827"/>
              <a:gd name="connsiteX92" fmla="*/ 783146 w 12192000"/>
              <a:gd name="connsiteY92" fmla="*/ 591799 h 4939827"/>
              <a:gd name="connsiteX93" fmla="*/ 1043676 w 12192000"/>
              <a:gd name="connsiteY93" fmla="*/ 591887 h 4939827"/>
              <a:gd name="connsiteX94" fmla="*/ 1281816 w 12192000"/>
              <a:gd name="connsiteY94" fmla="*/ 520946 h 4939827"/>
              <a:gd name="connsiteX95" fmla="*/ 1486347 w 12192000"/>
              <a:gd name="connsiteY95" fmla="*/ 487310 h 4939827"/>
              <a:gd name="connsiteX96" fmla="*/ 1568079 w 12192000"/>
              <a:gd name="connsiteY96" fmla="*/ 462531 h 4939827"/>
              <a:gd name="connsiteX97" fmla="*/ 1622516 w 12192000"/>
              <a:gd name="connsiteY97" fmla="*/ 466058 h 4939827"/>
              <a:gd name="connsiteX98" fmla="*/ 1655457 w 12192000"/>
              <a:gd name="connsiteY98" fmla="*/ 465359 h 4939827"/>
              <a:gd name="connsiteX99" fmla="*/ 1717454 w 12192000"/>
              <a:gd name="connsiteY99" fmla="*/ 417203 h 4939827"/>
              <a:gd name="connsiteX100" fmla="*/ 1913794 w 12192000"/>
              <a:gd name="connsiteY100" fmla="*/ 365255 h 4939827"/>
              <a:gd name="connsiteX101" fmla="*/ 2129762 w 12192000"/>
              <a:gd name="connsiteY101" fmla="*/ 367832 h 4939827"/>
              <a:gd name="connsiteX102" fmla="*/ 2376970 w 12192000"/>
              <a:gd name="connsiteY102" fmla="*/ 350129 h 4939827"/>
              <a:gd name="connsiteX103" fmla="*/ 2480155 w 12192000"/>
              <a:gd name="connsiteY103" fmla="*/ 359227 h 4939827"/>
              <a:gd name="connsiteX104" fmla="*/ 2586782 w 12192000"/>
              <a:gd name="connsiteY104" fmla="*/ 339352 h 4939827"/>
              <a:gd name="connsiteX105" fmla="*/ 2679617 w 12192000"/>
              <a:gd name="connsiteY105" fmla="*/ 305383 h 4939827"/>
              <a:gd name="connsiteX106" fmla="*/ 2788947 w 12192000"/>
              <a:gd name="connsiteY106" fmla="*/ 250375 h 4939827"/>
              <a:gd name="connsiteX107" fmla="*/ 2965530 w 12192000"/>
              <a:gd name="connsiteY107" fmla="*/ 245958 h 4939827"/>
              <a:gd name="connsiteX108" fmla="*/ 3103677 w 12192000"/>
              <a:gd name="connsiteY108" fmla="*/ 209527 h 4939827"/>
              <a:gd name="connsiteX109" fmla="*/ 3126759 w 12192000"/>
              <a:gd name="connsiteY109" fmla="*/ 211226 h 4939827"/>
              <a:gd name="connsiteX110" fmla="*/ 3164020 w 12192000"/>
              <a:gd name="connsiteY110" fmla="*/ 212779 h 4939827"/>
              <a:gd name="connsiteX111" fmla="*/ 3285019 w 12192000"/>
              <a:gd name="connsiteY111" fmla="*/ 220535 h 4939827"/>
              <a:gd name="connsiteX112" fmla="*/ 3365154 w 12192000"/>
              <a:gd name="connsiteY112" fmla="*/ 226416 h 4939827"/>
              <a:gd name="connsiteX113" fmla="*/ 3367507 w 12192000"/>
              <a:gd name="connsiteY113" fmla="*/ 225416 h 4939827"/>
              <a:gd name="connsiteX114" fmla="*/ 3387567 w 12192000"/>
              <a:gd name="connsiteY114" fmla="*/ 227103 h 4939827"/>
              <a:gd name="connsiteX115" fmla="*/ 3498001 w 12192000"/>
              <a:gd name="connsiteY115" fmla="*/ 231941 h 4939827"/>
              <a:gd name="connsiteX116" fmla="*/ 3561557 w 12192000"/>
              <a:gd name="connsiteY116" fmla="*/ 228095 h 4939827"/>
              <a:gd name="connsiteX117" fmla="*/ 3611920 w 12192000"/>
              <a:gd name="connsiteY117" fmla="*/ 218094 h 4939827"/>
              <a:gd name="connsiteX118" fmla="*/ 3620528 w 12192000"/>
              <a:gd name="connsiteY118" fmla="*/ 218788 h 4939827"/>
              <a:gd name="connsiteX119" fmla="*/ 3620766 w 12192000"/>
              <a:gd name="connsiteY119" fmla="*/ 218511 h 4939827"/>
              <a:gd name="connsiteX120" fmla="*/ 3629977 w 12192000"/>
              <a:gd name="connsiteY120" fmla="*/ 218664 h 4939827"/>
              <a:gd name="connsiteX121" fmla="*/ 3636217 w 12192000"/>
              <a:gd name="connsiteY121" fmla="*/ 220048 h 4939827"/>
              <a:gd name="connsiteX122" fmla="*/ 3709484 w 12192000"/>
              <a:gd name="connsiteY122" fmla="*/ 186927 h 4939827"/>
              <a:gd name="connsiteX123" fmla="*/ 3761342 w 12192000"/>
              <a:gd name="connsiteY123" fmla="*/ 177474 h 4939827"/>
              <a:gd name="connsiteX124" fmla="*/ 3799748 w 12192000"/>
              <a:gd name="connsiteY124" fmla="*/ 167154 h 4939827"/>
              <a:gd name="connsiteX125" fmla="*/ 3922756 w 12192000"/>
              <a:gd name="connsiteY125" fmla="*/ 194044 h 4939827"/>
              <a:gd name="connsiteX126" fmla="*/ 4028476 w 12192000"/>
              <a:gd name="connsiteY126" fmla="*/ 223679 h 4939827"/>
              <a:gd name="connsiteX127" fmla="*/ 4191582 w 12192000"/>
              <a:gd name="connsiteY127" fmla="*/ 238952 h 4939827"/>
              <a:gd name="connsiteX128" fmla="*/ 4251024 w 12192000"/>
              <a:gd name="connsiteY128" fmla="*/ 240874 h 4939827"/>
              <a:gd name="connsiteX129" fmla="*/ 4355275 w 12192000"/>
              <a:gd name="connsiteY129" fmla="*/ 260205 h 4939827"/>
              <a:gd name="connsiteX130" fmla="*/ 4423807 w 12192000"/>
              <a:gd name="connsiteY130" fmla="*/ 270366 h 4939827"/>
              <a:gd name="connsiteX131" fmla="*/ 4558432 w 12192000"/>
              <a:gd name="connsiteY131" fmla="*/ 269194 h 4939827"/>
              <a:gd name="connsiteX132" fmla="*/ 4635061 w 12192000"/>
              <a:gd name="connsiteY132" fmla="*/ 280682 h 4939827"/>
              <a:gd name="connsiteX133" fmla="*/ 4807427 w 12192000"/>
              <a:gd name="connsiteY133" fmla="*/ 276835 h 4939827"/>
              <a:gd name="connsiteX134" fmla="*/ 5028933 w 12192000"/>
              <a:gd name="connsiteY134" fmla="*/ 183887 h 4939827"/>
              <a:gd name="connsiteX135" fmla="*/ 5093642 w 12192000"/>
              <a:gd name="connsiteY135" fmla="*/ 177214 h 4939827"/>
              <a:gd name="connsiteX136" fmla="*/ 5102642 w 12192000"/>
              <a:gd name="connsiteY136" fmla="*/ 186816 h 4939827"/>
              <a:gd name="connsiteX137" fmla="*/ 5193590 w 12192000"/>
              <a:gd name="connsiteY137" fmla="*/ 156458 h 4939827"/>
              <a:gd name="connsiteX138" fmla="*/ 5323922 w 12192000"/>
              <a:gd name="connsiteY138" fmla="*/ 146332 h 4939827"/>
              <a:gd name="connsiteX139" fmla="*/ 5421860 w 12192000"/>
              <a:gd name="connsiteY139" fmla="*/ 167298 h 4939827"/>
              <a:gd name="connsiteX140" fmla="*/ 5476948 w 12192000"/>
              <a:gd name="connsiteY140" fmla="*/ 173249 h 4939827"/>
              <a:gd name="connsiteX141" fmla="*/ 5516842 w 12192000"/>
              <a:gd name="connsiteY141" fmla="*/ 184018 h 4939827"/>
              <a:gd name="connsiteX142" fmla="*/ 5619415 w 12192000"/>
              <a:gd name="connsiteY142" fmla="*/ 176781 h 4939827"/>
              <a:gd name="connsiteX143" fmla="*/ 5789867 w 12192000"/>
              <a:gd name="connsiteY143" fmla="*/ 150304 h 4939827"/>
              <a:gd name="connsiteX144" fmla="*/ 5825953 w 12192000"/>
              <a:gd name="connsiteY144" fmla="*/ 147907 h 4939827"/>
              <a:gd name="connsiteX145" fmla="*/ 5856168 w 12192000"/>
              <a:gd name="connsiteY145" fmla="*/ 158719 h 4939827"/>
              <a:gd name="connsiteX146" fmla="*/ 5862476 w 12192000"/>
              <a:gd name="connsiteY146" fmla="*/ 172447 h 4939827"/>
              <a:gd name="connsiteX147" fmla="*/ 5882195 w 12192000"/>
              <a:gd name="connsiteY147" fmla="*/ 173195 h 4939827"/>
              <a:gd name="connsiteX148" fmla="*/ 5952585 w 12192000"/>
              <a:gd name="connsiteY148" fmla="*/ 161012 h 4939827"/>
              <a:gd name="connsiteX149" fmla="*/ 6001964 w 12192000"/>
              <a:gd name="connsiteY149" fmla="*/ 154786 h 4939827"/>
              <a:gd name="connsiteX150" fmla="*/ 6184207 w 12192000"/>
              <a:gd name="connsiteY150" fmla="*/ 132658 h 4939827"/>
              <a:gd name="connsiteX151" fmla="*/ 6415830 w 12192000"/>
              <a:gd name="connsiteY151" fmla="*/ 136006 h 4939827"/>
              <a:gd name="connsiteX152" fmla="*/ 6756965 w 12192000"/>
              <a:gd name="connsiteY152" fmla="*/ 57636 h 4939827"/>
              <a:gd name="connsiteX153" fmla="*/ 6819400 w 12192000"/>
              <a:gd name="connsiteY153" fmla="*/ 30742 h 4939827"/>
              <a:gd name="connsiteX154" fmla="*/ 6986370 w 12192000"/>
              <a:gd name="connsiteY154" fmla="*/ 12659 h 4939827"/>
              <a:gd name="connsiteX155" fmla="*/ 6989536 w 12192000"/>
              <a:gd name="connsiteY155" fmla="*/ 14528 h 4939827"/>
              <a:gd name="connsiteX156" fmla="*/ 7015933 w 12192000"/>
              <a:gd name="connsiteY156" fmla="*/ 9653 h 4939827"/>
              <a:gd name="connsiteX157" fmla="*/ 7020592 w 12192000"/>
              <a:gd name="connsiteY157" fmla="*/ 1651 h 4939827"/>
              <a:gd name="connsiteX158" fmla="*/ 7025905 w 12192000"/>
              <a:gd name="connsiteY158"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166439 w 12192000"/>
              <a:gd name="connsiteY19" fmla="*/ 252699 h 4939827"/>
              <a:gd name="connsiteX20" fmla="*/ 8281371 w 12192000"/>
              <a:gd name="connsiteY20" fmla="*/ 256875 h 4939827"/>
              <a:gd name="connsiteX21" fmla="*/ 8381609 w 12192000"/>
              <a:gd name="connsiteY21" fmla="*/ 240618 h 4939827"/>
              <a:gd name="connsiteX22" fmla="*/ 8406759 w 12192000"/>
              <a:gd name="connsiteY22" fmla="*/ 232517 h 4939827"/>
              <a:gd name="connsiteX23" fmla="*/ 8426506 w 12192000"/>
              <a:gd name="connsiteY23" fmla="*/ 241842 h 4939827"/>
              <a:gd name="connsiteX24" fmla="*/ 8427949 w 12192000"/>
              <a:gd name="connsiteY24" fmla="*/ 240981 h 4939827"/>
              <a:gd name="connsiteX25" fmla="*/ 8441468 w 12192000"/>
              <a:gd name="connsiteY25" fmla="*/ 241157 h 4939827"/>
              <a:gd name="connsiteX26" fmla="*/ 8565757 w 12192000"/>
              <a:gd name="connsiteY26" fmla="*/ 255317 h 4939827"/>
              <a:gd name="connsiteX27" fmla="*/ 8573171 w 12192000"/>
              <a:gd name="connsiteY27" fmla="*/ 258426 h 4939827"/>
              <a:gd name="connsiteX28" fmla="*/ 8573548 w 12192000"/>
              <a:gd name="connsiteY28" fmla="*/ 258241 h 4939827"/>
              <a:gd name="connsiteX29" fmla="*/ 8622021 w 12192000"/>
              <a:gd name="connsiteY29" fmla="*/ 261028 h 4939827"/>
              <a:gd name="connsiteX30" fmla="*/ 8672650 w 12192000"/>
              <a:gd name="connsiteY30" fmla="*/ 254821 h 4939827"/>
              <a:gd name="connsiteX31" fmla="*/ 8785543 w 12192000"/>
              <a:gd name="connsiteY31" fmla="*/ 263406 h 4939827"/>
              <a:gd name="connsiteX32" fmla="*/ 8830588 w 12192000"/>
              <a:gd name="connsiteY32" fmla="*/ 265483 h 4939827"/>
              <a:gd name="connsiteX33" fmla="*/ 8905142 w 12192000"/>
              <a:gd name="connsiteY33" fmla="*/ 264958 h 4939827"/>
              <a:gd name="connsiteX34" fmla="*/ 8968582 w 12192000"/>
              <a:gd name="connsiteY34" fmla="*/ 262728 h 4939827"/>
              <a:gd name="connsiteX35" fmla="*/ 8972994 w 12192000"/>
              <a:gd name="connsiteY35" fmla="*/ 263284 h 4939827"/>
              <a:gd name="connsiteX36" fmla="*/ 9004605 w 12192000"/>
              <a:gd name="connsiteY36" fmla="*/ 258041 h 4939827"/>
              <a:gd name="connsiteX37" fmla="*/ 9016165 w 12192000"/>
              <a:gd name="connsiteY37" fmla="*/ 261258 h 4939827"/>
              <a:gd name="connsiteX38" fmla="*/ 9043297 w 12192000"/>
              <a:gd name="connsiteY38" fmla="*/ 281547 h 4939827"/>
              <a:gd name="connsiteX39" fmla="*/ 9048315 w 12192000"/>
              <a:gd name="connsiteY39" fmla="*/ 279264 h 4939827"/>
              <a:gd name="connsiteX40" fmla="*/ 9054706 w 12192000"/>
              <a:gd name="connsiteY40" fmla="*/ 278538 h 4939827"/>
              <a:gd name="connsiteX41" fmla="*/ 9070919 w 12192000"/>
              <a:gd name="connsiteY41" fmla="*/ 281810 h 4939827"/>
              <a:gd name="connsiteX42" fmla="*/ 9076813 w 12192000"/>
              <a:gd name="connsiteY42" fmla="*/ 283909 h 4939827"/>
              <a:gd name="connsiteX43" fmla="*/ 9085871 w 12192000"/>
              <a:gd name="connsiteY43" fmla="*/ 285133 h 4939827"/>
              <a:gd name="connsiteX44" fmla="*/ 9086159 w 12192000"/>
              <a:gd name="connsiteY44" fmla="*/ 284887 h 4939827"/>
              <a:gd name="connsiteX45" fmla="*/ 9134606 w 12192000"/>
              <a:gd name="connsiteY45" fmla="*/ 288168 h 4939827"/>
              <a:gd name="connsiteX46" fmla="*/ 9195590 w 12192000"/>
              <a:gd name="connsiteY46" fmla="*/ 279568 h 4939827"/>
              <a:gd name="connsiteX47" fmla="*/ 9219336 w 12192000"/>
              <a:gd name="connsiteY47" fmla="*/ 278133 h 4939827"/>
              <a:gd name="connsiteX48" fmla="*/ 9232362 w 12192000"/>
              <a:gd name="connsiteY48" fmla="*/ 275894 h 4939827"/>
              <a:gd name="connsiteX49" fmla="*/ 9283638 w 12192000"/>
              <a:gd name="connsiteY49" fmla="*/ 299924 h 4939827"/>
              <a:gd name="connsiteX50" fmla="*/ 9371484 w 12192000"/>
              <a:gd name="connsiteY50" fmla="*/ 329634 h 4939827"/>
              <a:gd name="connsiteX51" fmla="*/ 9404829 w 12192000"/>
              <a:gd name="connsiteY51" fmla="*/ 339038 h 4939827"/>
              <a:gd name="connsiteX52" fmla="*/ 9427021 w 12192000"/>
              <a:gd name="connsiteY52" fmla="*/ 358784 h 4939827"/>
              <a:gd name="connsiteX53" fmla="*/ 9670844 w 12192000"/>
              <a:gd name="connsiteY53" fmla="*/ 405128 h 4939827"/>
              <a:gd name="connsiteX54" fmla="*/ 9816083 w 12192000"/>
              <a:gd name="connsiteY54" fmla="*/ 416573 h 4939827"/>
              <a:gd name="connsiteX55" fmla="*/ 9936741 w 12192000"/>
              <a:gd name="connsiteY55" fmla="*/ 437044 h 4939827"/>
              <a:gd name="connsiteX56" fmla="*/ 10050093 w 12192000"/>
              <a:gd name="connsiteY56" fmla="*/ 443783 h 4939827"/>
              <a:gd name="connsiteX57" fmla="*/ 10130090 w 12192000"/>
              <a:gd name="connsiteY57" fmla="*/ 459520 h 4939827"/>
              <a:gd name="connsiteX58" fmla="*/ 10173456 w 12192000"/>
              <a:gd name="connsiteY58" fmla="*/ 457749 h 4939827"/>
              <a:gd name="connsiteX59" fmla="*/ 10218232 w 12192000"/>
              <a:gd name="connsiteY59" fmla="*/ 459820 h 4939827"/>
              <a:gd name="connsiteX60" fmla="*/ 10354176 w 12192000"/>
              <a:gd name="connsiteY60" fmla="*/ 471377 h 4939827"/>
              <a:gd name="connsiteX61" fmla="*/ 10430681 w 12192000"/>
              <a:gd name="connsiteY61" fmla="*/ 481226 h 4939827"/>
              <a:gd name="connsiteX62" fmla="*/ 10478169 w 12192000"/>
              <a:gd name="connsiteY62" fmla="*/ 481774 h 4939827"/>
              <a:gd name="connsiteX63" fmla="*/ 10540907 w 12192000"/>
              <a:gd name="connsiteY63" fmla="*/ 485607 h 4939827"/>
              <a:gd name="connsiteX64" fmla="*/ 10614941 w 12192000"/>
              <a:gd name="connsiteY64" fmla="*/ 487592 h 4939827"/>
              <a:gd name="connsiteX65" fmla="*/ 10674098 w 12192000"/>
              <a:gd name="connsiteY65" fmla="*/ 521656 h 4939827"/>
              <a:gd name="connsiteX66" fmla="*/ 10874834 w 12192000"/>
              <a:gd name="connsiteY66" fmla="*/ 574867 h 4939827"/>
              <a:gd name="connsiteX67" fmla="*/ 10944981 w 12192000"/>
              <a:gd name="connsiteY67" fmla="*/ 615042 h 4939827"/>
              <a:gd name="connsiteX68" fmla="*/ 11006376 w 12192000"/>
              <a:gd name="connsiteY68" fmla="*/ 645957 h 4939827"/>
              <a:gd name="connsiteX69" fmla="*/ 11076308 w 12192000"/>
              <a:gd name="connsiteY69" fmla="*/ 675698 h 4939827"/>
              <a:gd name="connsiteX70" fmla="*/ 11148789 w 12192000"/>
              <a:gd name="connsiteY70" fmla="*/ 685041 h 4939827"/>
              <a:gd name="connsiteX71" fmla="*/ 11249129 w 12192000"/>
              <a:gd name="connsiteY71" fmla="*/ 684218 h 4939827"/>
              <a:gd name="connsiteX72" fmla="*/ 11299915 w 12192000"/>
              <a:gd name="connsiteY72" fmla="*/ 692177 h 4939827"/>
              <a:gd name="connsiteX73" fmla="*/ 11386973 w 12192000"/>
              <a:gd name="connsiteY73" fmla="*/ 708209 h 4939827"/>
              <a:gd name="connsiteX74" fmla="*/ 11500105 w 12192000"/>
              <a:gd name="connsiteY74" fmla="*/ 735014 h 4939827"/>
              <a:gd name="connsiteX75" fmla="*/ 11621735 w 12192000"/>
              <a:gd name="connsiteY75" fmla="*/ 789584 h 4939827"/>
              <a:gd name="connsiteX76" fmla="*/ 11691200 w 12192000"/>
              <a:gd name="connsiteY76" fmla="*/ 867902 h 4939827"/>
              <a:gd name="connsiteX77" fmla="*/ 11819427 w 12192000"/>
              <a:gd name="connsiteY77" fmla="*/ 911634 h 4939827"/>
              <a:gd name="connsiteX78" fmla="*/ 11969720 w 12192000"/>
              <a:gd name="connsiteY78" fmla="*/ 964737 h 4939827"/>
              <a:gd name="connsiteX79" fmla="*/ 12055766 w 12192000"/>
              <a:gd name="connsiteY79" fmla="*/ 991268 h 4939827"/>
              <a:gd name="connsiteX80" fmla="*/ 12171539 w 12192000"/>
              <a:gd name="connsiteY80" fmla="*/ 995427 h 4939827"/>
              <a:gd name="connsiteX81" fmla="*/ 12187831 w 12192000"/>
              <a:gd name="connsiteY81" fmla="*/ 996580 h 4939827"/>
              <a:gd name="connsiteX82" fmla="*/ 12192000 w 12192000"/>
              <a:gd name="connsiteY82" fmla="*/ 996726 h 4939827"/>
              <a:gd name="connsiteX83" fmla="*/ 12192000 w 12192000"/>
              <a:gd name="connsiteY83" fmla="*/ 4939827 h 4939827"/>
              <a:gd name="connsiteX84" fmla="*/ 0 w 12192000"/>
              <a:gd name="connsiteY84" fmla="*/ 4939827 h 4939827"/>
              <a:gd name="connsiteX85" fmla="*/ 0 w 12192000"/>
              <a:gd name="connsiteY85" fmla="*/ 512043 h 4939827"/>
              <a:gd name="connsiteX86" fmla="*/ 7381 w 12192000"/>
              <a:gd name="connsiteY86" fmla="*/ 512580 h 4939827"/>
              <a:gd name="connsiteX87" fmla="*/ 100029 w 12192000"/>
              <a:gd name="connsiteY87" fmla="*/ 504758 h 4939827"/>
              <a:gd name="connsiteX88" fmla="*/ 155244 w 12192000"/>
              <a:gd name="connsiteY88" fmla="*/ 525130 h 4939827"/>
              <a:gd name="connsiteX89" fmla="*/ 254366 w 12192000"/>
              <a:gd name="connsiteY89" fmla="*/ 534449 h 4939827"/>
              <a:gd name="connsiteX90" fmla="*/ 447292 w 12192000"/>
              <a:gd name="connsiteY90" fmla="*/ 542725 h 4939827"/>
              <a:gd name="connsiteX91" fmla="*/ 628105 w 12192000"/>
              <a:gd name="connsiteY91" fmla="*/ 547853 h 4939827"/>
              <a:gd name="connsiteX92" fmla="*/ 783146 w 12192000"/>
              <a:gd name="connsiteY92" fmla="*/ 591799 h 4939827"/>
              <a:gd name="connsiteX93" fmla="*/ 1043676 w 12192000"/>
              <a:gd name="connsiteY93" fmla="*/ 591887 h 4939827"/>
              <a:gd name="connsiteX94" fmla="*/ 1281816 w 12192000"/>
              <a:gd name="connsiteY94" fmla="*/ 520946 h 4939827"/>
              <a:gd name="connsiteX95" fmla="*/ 1486347 w 12192000"/>
              <a:gd name="connsiteY95" fmla="*/ 487310 h 4939827"/>
              <a:gd name="connsiteX96" fmla="*/ 1568079 w 12192000"/>
              <a:gd name="connsiteY96" fmla="*/ 462531 h 4939827"/>
              <a:gd name="connsiteX97" fmla="*/ 1622516 w 12192000"/>
              <a:gd name="connsiteY97" fmla="*/ 466058 h 4939827"/>
              <a:gd name="connsiteX98" fmla="*/ 1655457 w 12192000"/>
              <a:gd name="connsiteY98" fmla="*/ 465359 h 4939827"/>
              <a:gd name="connsiteX99" fmla="*/ 1717454 w 12192000"/>
              <a:gd name="connsiteY99" fmla="*/ 417203 h 4939827"/>
              <a:gd name="connsiteX100" fmla="*/ 1913794 w 12192000"/>
              <a:gd name="connsiteY100" fmla="*/ 365255 h 4939827"/>
              <a:gd name="connsiteX101" fmla="*/ 2129762 w 12192000"/>
              <a:gd name="connsiteY101" fmla="*/ 367832 h 4939827"/>
              <a:gd name="connsiteX102" fmla="*/ 2376970 w 12192000"/>
              <a:gd name="connsiteY102" fmla="*/ 350129 h 4939827"/>
              <a:gd name="connsiteX103" fmla="*/ 2480155 w 12192000"/>
              <a:gd name="connsiteY103" fmla="*/ 359227 h 4939827"/>
              <a:gd name="connsiteX104" fmla="*/ 2586782 w 12192000"/>
              <a:gd name="connsiteY104" fmla="*/ 339352 h 4939827"/>
              <a:gd name="connsiteX105" fmla="*/ 2679617 w 12192000"/>
              <a:gd name="connsiteY105" fmla="*/ 305383 h 4939827"/>
              <a:gd name="connsiteX106" fmla="*/ 2788947 w 12192000"/>
              <a:gd name="connsiteY106" fmla="*/ 250375 h 4939827"/>
              <a:gd name="connsiteX107" fmla="*/ 2965530 w 12192000"/>
              <a:gd name="connsiteY107" fmla="*/ 245958 h 4939827"/>
              <a:gd name="connsiteX108" fmla="*/ 3103677 w 12192000"/>
              <a:gd name="connsiteY108" fmla="*/ 209527 h 4939827"/>
              <a:gd name="connsiteX109" fmla="*/ 3126759 w 12192000"/>
              <a:gd name="connsiteY109" fmla="*/ 211226 h 4939827"/>
              <a:gd name="connsiteX110" fmla="*/ 3164020 w 12192000"/>
              <a:gd name="connsiteY110" fmla="*/ 212779 h 4939827"/>
              <a:gd name="connsiteX111" fmla="*/ 3285019 w 12192000"/>
              <a:gd name="connsiteY111" fmla="*/ 220535 h 4939827"/>
              <a:gd name="connsiteX112" fmla="*/ 3365154 w 12192000"/>
              <a:gd name="connsiteY112" fmla="*/ 226416 h 4939827"/>
              <a:gd name="connsiteX113" fmla="*/ 3367507 w 12192000"/>
              <a:gd name="connsiteY113" fmla="*/ 225416 h 4939827"/>
              <a:gd name="connsiteX114" fmla="*/ 3387567 w 12192000"/>
              <a:gd name="connsiteY114" fmla="*/ 227103 h 4939827"/>
              <a:gd name="connsiteX115" fmla="*/ 3498001 w 12192000"/>
              <a:gd name="connsiteY115" fmla="*/ 231941 h 4939827"/>
              <a:gd name="connsiteX116" fmla="*/ 3561557 w 12192000"/>
              <a:gd name="connsiteY116" fmla="*/ 228095 h 4939827"/>
              <a:gd name="connsiteX117" fmla="*/ 3611920 w 12192000"/>
              <a:gd name="connsiteY117" fmla="*/ 218094 h 4939827"/>
              <a:gd name="connsiteX118" fmla="*/ 3620528 w 12192000"/>
              <a:gd name="connsiteY118" fmla="*/ 218788 h 4939827"/>
              <a:gd name="connsiteX119" fmla="*/ 3620766 w 12192000"/>
              <a:gd name="connsiteY119" fmla="*/ 218511 h 4939827"/>
              <a:gd name="connsiteX120" fmla="*/ 3629977 w 12192000"/>
              <a:gd name="connsiteY120" fmla="*/ 218664 h 4939827"/>
              <a:gd name="connsiteX121" fmla="*/ 3636217 w 12192000"/>
              <a:gd name="connsiteY121" fmla="*/ 220048 h 4939827"/>
              <a:gd name="connsiteX122" fmla="*/ 3709484 w 12192000"/>
              <a:gd name="connsiteY122" fmla="*/ 186927 h 4939827"/>
              <a:gd name="connsiteX123" fmla="*/ 3761342 w 12192000"/>
              <a:gd name="connsiteY123" fmla="*/ 177474 h 4939827"/>
              <a:gd name="connsiteX124" fmla="*/ 3799748 w 12192000"/>
              <a:gd name="connsiteY124" fmla="*/ 167154 h 4939827"/>
              <a:gd name="connsiteX125" fmla="*/ 3922756 w 12192000"/>
              <a:gd name="connsiteY125" fmla="*/ 194044 h 4939827"/>
              <a:gd name="connsiteX126" fmla="*/ 4028476 w 12192000"/>
              <a:gd name="connsiteY126" fmla="*/ 223679 h 4939827"/>
              <a:gd name="connsiteX127" fmla="*/ 4191582 w 12192000"/>
              <a:gd name="connsiteY127" fmla="*/ 238952 h 4939827"/>
              <a:gd name="connsiteX128" fmla="*/ 4251024 w 12192000"/>
              <a:gd name="connsiteY128" fmla="*/ 240874 h 4939827"/>
              <a:gd name="connsiteX129" fmla="*/ 4355275 w 12192000"/>
              <a:gd name="connsiteY129" fmla="*/ 260205 h 4939827"/>
              <a:gd name="connsiteX130" fmla="*/ 4423807 w 12192000"/>
              <a:gd name="connsiteY130" fmla="*/ 270366 h 4939827"/>
              <a:gd name="connsiteX131" fmla="*/ 4558432 w 12192000"/>
              <a:gd name="connsiteY131" fmla="*/ 269194 h 4939827"/>
              <a:gd name="connsiteX132" fmla="*/ 4635061 w 12192000"/>
              <a:gd name="connsiteY132" fmla="*/ 280682 h 4939827"/>
              <a:gd name="connsiteX133" fmla="*/ 4807427 w 12192000"/>
              <a:gd name="connsiteY133" fmla="*/ 276835 h 4939827"/>
              <a:gd name="connsiteX134" fmla="*/ 5028933 w 12192000"/>
              <a:gd name="connsiteY134" fmla="*/ 183887 h 4939827"/>
              <a:gd name="connsiteX135" fmla="*/ 5093642 w 12192000"/>
              <a:gd name="connsiteY135" fmla="*/ 177214 h 4939827"/>
              <a:gd name="connsiteX136" fmla="*/ 5102642 w 12192000"/>
              <a:gd name="connsiteY136" fmla="*/ 186816 h 4939827"/>
              <a:gd name="connsiteX137" fmla="*/ 5193590 w 12192000"/>
              <a:gd name="connsiteY137" fmla="*/ 156458 h 4939827"/>
              <a:gd name="connsiteX138" fmla="*/ 5323922 w 12192000"/>
              <a:gd name="connsiteY138" fmla="*/ 146332 h 4939827"/>
              <a:gd name="connsiteX139" fmla="*/ 5421860 w 12192000"/>
              <a:gd name="connsiteY139" fmla="*/ 167298 h 4939827"/>
              <a:gd name="connsiteX140" fmla="*/ 5476948 w 12192000"/>
              <a:gd name="connsiteY140" fmla="*/ 173249 h 4939827"/>
              <a:gd name="connsiteX141" fmla="*/ 5516842 w 12192000"/>
              <a:gd name="connsiteY141" fmla="*/ 184018 h 4939827"/>
              <a:gd name="connsiteX142" fmla="*/ 5619415 w 12192000"/>
              <a:gd name="connsiteY142" fmla="*/ 176781 h 4939827"/>
              <a:gd name="connsiteX143" fmla="*/ 5789867 w 12192000"/>
              <a:gd name="connsiteY143" fmla="*/ 150304 h 4939827"/>
              <a:gd name="connsiteX144" fmla="*/ 5825953 w 12192000"/>
              <a:gd name="connsiteY144" fmla="*/ 147907 h 4939827"/>
              <a:gd name="connsiteX145" fmla="*/ 5856168 w 12192000"/>
              <a:gd name="connsiteY145" fmla="*/ 158719 h 4939827"/>
              <a:gd name="connsiteX146" fmla="*/ 5862476 w 12192000"/>
              <a:gd name="connsiteY146" fmla="*/ 172447 h 4939827"/>
              <a:gd name="connsiteX147" fmla="*/ 5882195 w 12192000"/>
              <a:gd name="connsiteY147" fmla="*/ 173195 h 4939827"/>
              <a:gd name="connsiteX148" fmla="*/ 5952585 w 12192000"/>
              <a:gd name="connsiteY148" fmla="*/ 161012 h 4939827"/>
              <a:gd name="connsiteX149" fmla="*/ 6001964 w 12192000"/>
              <a:gd name="connsiteY149" fmla="*/ 154786 h 4939827"/>
              <a:gd name="connsiteX150" fmla="*/ 6184207 w 12192000"/>
              <a:gd name="connsiteY150" fmla="*/ 132658 h 4939827"/>
              <a:gd name="connsiteX151" fmla="*/ 6415830 w 12192000"/>
              <a:gd name="connsiteY151" fmla="*/ 136006 h 4939827"/>
              <a:gd name="connsiteX152" fmla="*/ 6756965 w 12192000"/>
              <a:gd name="connsiteY152" fmla="*/ 57636 h 4939827"/>
              <a:gd name="connsiteX153" fmla="*/ 6819400 w 12192000"/>
              <a:gd name="connsiteY153" fmla="*/ 30742 h 4939827"/>
              <a:gd name="connsiteX154" fmla="*/ 6986370 w 12192000"/>
              <a:gd name="connsiteY154" fmla="*/ 12659 h 4939827"/>
              <a:gd name="connsiteX155" fmla="*/ 6989536 w 12192000"/>
              <a:gd name="connsiteY155" fmla="*/ 14528 h 4939827"/>
              <a:gd name="connsiteX156" fmla="*/ 7015933 w 12192000"/>
              <a:gd name="connsiteY156" fmla="*/ 9653 h 4939827"/>
              <a:gd name="connsiteX157" fmla="*/ 7020592 w 12192000"/>
              <a:gd name="connsiteY157" fmla="*/ 1651 h 4939827"/>
              <a:gd name="connsiteX158" fmla="*/ 7025905 w 12192000"/>
              <a:gd name="connsiteY158"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09534 w 12192000"/>
              <a:gd name="connsiteY16" fmla="*/ 176441 h 4939827"/>
              <a:gd name="connsiteX17" fmla="*/ 8058681 w 12192000"/>
              <a:gd name="connsiteY17" fmla="*/ 219431 h 4939827"/>
              <a:gd name="connsiteX18" fmla="*/ 8126175 w 12192000"/>
              <a:gd name="connsiteY18" fmla="*/ 240005 h 4939827"/>
              <a:gd name="connsiteX19" fmla="*/ 8281371 w 12192000"/>
              <a:gd name="connsiteY19" fmla="*/ 256875 h 4939827"/>
              <a:gd name="connsiteX20" fmla="*/ 8381609 w 12192000"/>
              <a:gd name="connsiteY20" fmla="*/ 240618 h 4939827"/>
              <a:gd name="connsiteX21" fmla="*/ 8406759 w 12192000"/>
              <a:gd name="connsiteY21" fmla="*/ 232517 h 4939827"/>
              <a:gd name="connsiteX22" fmla="*/ 8426506 w 12192000"/>
              <a:gd name="connsiteY22" fmla="*/ 241842 h 4939827"/>
              <a:gd name="connsiteX23" fmla="*/ 8427949 w 12192000"/>
              <a:gd name="connsiteY23" fmla="*/ 240981 h 4939827"/>
              <a:gd name="connsiteX24" fmla="*/ 8441468 w 12192000"/>
              <a:gd name="connsiteY24" fmla="*/ 241157 h 4939827"/>
              <a:gd name="connsiteX25" fmla="*/ 8565757 w 12192000"/>
              <a:gd name="connsiteY25" fmla="*/ 255317 h 4939827"/>
              <a:gd name="connsiteX26" fmla="*/ 8573171 w 12192000"/>
              <a:gd name="connsiteY26" fmla="*/ 258426 h 4939827"/>
              <a:gd name="connsiteX27" fmla="*/ 8573548 w 12192000"/>
              <a:gd name="connsiteY27" fmla="*/ 258241 h 4939827"/>
              <a:gd name="connsiteX28" fmla="*/ 8622021 w 12192000"/>
              <a:gd name="connsiteY28" fmla="*/ 261028 h 4939827"/>
              <a:gd name="connsiteX29" fmla="*/ 8672650 w 12192000"/>
              <a:gd name="connsiteY29" fmla="*/ 254821 h 4939827"/>
              <a:gd name="connsiteX30" fmla="*/ 8785543 w 12192000"/>
              <a:gd name="connsiteY30" fmla="*/ 263406 h 4939827"/>
              <a:gd name="connsiteX31" fmla="*/ 8830588 w 12192000"/>
              <a:gd name="connsiteY31" fmla="*/ 265483 h 4939827"/>
              <a:gd name="connsiteX32" fmla="*/ 8905142 w 12192000"/>
              <a:gd name="connsiteY32" fmla="*/ 264958 h 4939827"/>
              <a:gd name="connsiteX33" fmla="*/ 8968582 w 12192000"/>
              <a:gd name="connsiteY33" fmla="*/ 262728 h 4939827"/>
              <a:gd name="connsiteX34" fmla="*/ 8972994 w 12192000"/>
              <a:gd name="connsiteY34" fmla="*/ 263284 h 4939827"/>
              <a:gd name="connsiteX35" fmla="*/ 9004605 w 12192000"/>
              <a:gd name="connsiteY35" fmla="*/ 258041 h 4939827"/>
              <a:gd name="connsiteX36" fmla="*/ 9016165 w 12192000"/>
              <a:gd name="connsiteY36" fmla="*/ 261258 h 4939827"/>
              <a:gd name="connsiteX37" fmla="*/ 9043297 w 12192000"/>
              <a:gd name="connsiteY37" fmla="*/ 281547 h 4939827"/>
              <a:gd name="connsiteX38" fmla="*/ 9048315 w 12192000"/>
              <a:gd name="connsiteY38" fmla="*/ 279264 h 4939827"/>
              <a:gd name="connsiteX39" fmla="*/ 9054706 w 12192000"/>
              <a:gd name="connsiteY39" fmla="*/ 278538 h 4939827"/>
              <a:gd name="connsiteX40" fmla="*/ 9070919 w 12192000"/>
              <a:gd name="connsiteY40" fmla="*/ 281810 h 4939827"/>
              <a:gd name="connsiteX41" fmla="*/ 9076813 w 12192000"/>
              <a:gd name="connsiteY41" fmla="*/ 283909 h 4939827"/>
              <a:gd name="connsiteX42" fmla="*/ 9085871 w 12192000"/>
              <a:gd name="connsiteY42" fmla="*/ 285133 h 4939827"/>
              <a:gd name="connsiteX43" fmla="*/ 9086159 w 12192000"/>
              <a:gd name="connsiteY43" fmla="*/ 284887 h 4939827"/>
              <a:gd name="connsiteX44" fmla="*/ 9134606 w 12192000"/>
              <a:gd name="connsiteY44" fmla="*/ 288168 h 4939827"/>
              <a:gd name="connsiteX45" fmla="*/ 9195590 w 12192000"/>
              <a:gd name="connsiteY45" fmla="*/ 279568 h 4939827"/>
              <a:gd name="connsiteX46" fmla="*/ 9219336 w 12192000"/>
              <a:gd name="connsiteY46" fmla="*/ 278133 h 4939827"/>
              <a:gd name="connsiteX47" fmla="*/ 9232362 w 12192000"/>
              <a:gd name="connsiteY47" fmla="*/ 275894 h 4939827"/>
              <a:gd name="connsiteX48" fmla="*/ 9283638 w 12192000"/>
              <a:gd name="connsiteY48" fmla="*/ 299924 h 4939827"/>
              <a:gd name="connsiteX49" fmla="*/ 9371484 w 12192000"/>
              <a:gd name="connsiteY49" fmla="*/ 329634 h 4939827"/>
              <a:gd name="connsiteX50" fmla="*/ 9404829 w 12192000"/>
              <a:gd name="connsiteY50" fmla="*/ 339038 h 4939827"/>
              <a:gd name="connsiteX51" fmla="*/ 9427021 w 12192000"/>
              <a:gd name="connsiteY51" fmla="*/ 358784 h 4939827"/>
              <a:gd name="connsiteX52" fmla="*/ 9670844 w 12192000"/>
              <a:gd name="connsiteY52" fmla="*/ 405128 h 4939827"/>
              <a:gd name="connsiteX53" fmla="*/ 9816083 w 12192000"/>
              <a:gd name="connsiteY53" fmla="*/ 416573 h 4939827"/>
              <a:gd name="connsiteX54" fmla="*/ 9936741 w 12192000"/>
              <a:gd name="connsiteY54" fmla="*/ 437044 h 4939827"/>
              <a:gd name="connsiteX55" fmla="*/ 10050093 w 12192000"/>
              <a:gd name="connsiteY55" fmla="*/ 443783 h 4939827"/>
              <a:gd name="connsiteX56" fmla="*/ 10130090 w 12192000"/>
              <a:gd name="connsiteY56" fmla="*/ 459520 h 4939827"/>
              <a:gd name="connsiteX57" fmla="*/ 10173456 w 12192000"/>
              <a:gd name="connsiteY57" fmla="*/ 457749 h 4939827"/>
              <a:gd name="connsiteX58" fmla="*/ 10218232 w 12192000"/>
              <a:gd name="connsiteY58" fmla="*/ 459820 h 4939827"/>
              <a:gd name="connsiteX59" fmla="*/ 10354176 w 12192000"/>
              <a:gd name="connsiteY59" fmla="*/ 471377 h 4939827"/>
              <a:gd name="connsiteX60" fmla="*/ 10430681 w 12192000"/>
              <a:gd name="connsiteY60" fmla="*/ 481226 h 4939827"/>
              <a:gd name="connsiteX61" fmla="*/ 10478169 w 12192000"/>
              <a:gd name="connsiteY61" fmla="*/ 481774 h 4939827"/>
              <a:gd name="connsiteX62" fmla="*/ 10540907 w 12192000"/>
              <a:gd name="connsiteY62" fmla="*/ 485607 h 4939827"/>
              <a:gd name="connsiteX63" fmla="*/ 10614941 w 12192000"/>
              <a:gd name="connsiteY63" fmla="*/ 487592 h 4939827"/>
              <a:gd name="connsiteX64" fmla="*/ 10674098 w 12192000"/>
              <a:gd name="connsiteY64" fmla="*/ 521656 h 4939827"/>
              <a:gd name="connsiteX65" fmla="*/ 10874834 w 12192000"/>
              <a:gd name="connsiteY65" fmla="*/ 574867 h 4939827"/>
              <a:gd name="connsiteX66" fmla="*/ 10944981 w 12192000"/>
              <a:gd name="connsiteY66" fmla="*/ 615042 h 4939827"/>
              <a:gd name="connsiteX67" fmla="*/ 11006376 w 12192000"/>
              <a:gd name="connsiteY67" fmla="*/ 645957 h 4939827"/>
              <a:gd name="connsiteX68" fmla="*/ 11076308 w 12192000"/>
              <a:gd name="connsiteY68" fmla="*/ 675698 h 4939827"/>
              <a:gd name="connsiteX69" fmla="*/ 11148789 w 12192000"/>
              <a:gd name="connsiteY69" fmla="*/ 685041 h 4939827"/>
              <a:gd name="connsiteX70" fmla="*/ 11249129 w 12192000"/>
              <a:gd name="connsiteY70" fmla="*/ 684218 h 4939827"/>
              <a:gd name="connsiteX71" fmla="*/ 11299915 w 12192000"/>
              <a:gd name="connsiteY71" fmla="*/ 692177 h 4939827"/>
              <a:gd name="connsiteX72" fmla="*/ 11386973 w 12192000"/>
              <a:gd name="connsiteY72" fmla="*/ 708209 h 4939827"/>
              <a:gd name="connsiteX73" fmla="*/ 11500105 w 12192000"/>
              <a:gd name="connsiteY73" fmla="*/ 735014 h 4939827"/>
              <a:gd name="connsiteX74" fmla="*/ 11621735 w 12192000"/>
              <a:gd name="connsiteY74" fmla="*/ 789584 h 4939827"/>
              <a:gd name="connsiteX75" fmla="*/ 11691200 w 12192000"/>
              <a:gd name="connsiteY75" fmla="*/ 867902 h 4939827"/>
              <a:gd name="connsiteX76" fmla="*/ 11819427 w 12192000"/>
              <a:gd name="connsiteY76" fmla="*/ 911634 h 4939827"/>
              <a:gd name="connsiteX77" fmla="*/ 11969720 w 12192000"/>
              <a:gd name="connsiteY77" fmla="*/ 964737 h 4939827"/>
              <a:gd name="connsiteX78" fmla="*/ 12055766 w 12192000"/>
              <a:gd name="connsiteY78" fmla="*/ 991268 h 4939827"/>
              <a:gd name="connsiteX79" fmla="*/ 12171539 w 12192000"/>
              <a:gd name="connsiteY79" fmla="*/ 995427 h 4939827"/>
              <a:gd name="connsiteX80" fmla="*/ 12187831 w 12192000"/>
              <a:gd name="connsiteY80" fmla="*/ 996580 h 4939827"/>
              <a:gd name="connsiteX81" fmla="*/ 12192000 w 12192000"/>
              <a:gd name="connsiteY81" fmla="*/ 996726 h 4939827"/>
              <a:gd name="connsiteX82" fmla="*/ 12192000 w 12192000"/>
              <a:gd name="connsiteY82" fmla="*/ 4939827 h 4939827"/>
              <a:gd name="connsiteX83" fmla="*/ 0 w 12192000"/>
              <a:gd name="connsiteY83" fmla="*/ 4939827 h 4939827"/>
              <a:gd name="connsiteX84" fmla="*/ 0 w 12192000"/>
              <a:gd name="connsiteY84" fmla="*/ 512043 h 4939827"/>
              <a:gd name="connsiteX85" fmla="*/ 7381 w 12192000"/>
              <a:gd name="connsiteY85" fmla="*/ 512580 h 4939827"/>
              <a:gd name="connsiteX86" fmla="*/ 100029 w 12192000"/>
              <a:gd name="connsiteY86" fmla="*/ 504758 h 4939827"/>
              <a:gd name="connsiteX87" fmla="*/ 155244 w 12192000"/>
              <a:gd name="connsiteY87" fmla="*/ 525130 h 4939827"/>
              <a:gd name="connsiteX88" fmla="*/ 254366 w 12192000"/>
              <a:gd name="connsiteY88" fmla="*/ 534449 h 4939827"/>
              <a:gd name="connsiteX89" fmla="*/ 447292 w 12192000"/>
              <a:gd name="connsiteY89" fmla="*/ 542725 h 4939827"/>
              <a:gd name="connsiteX90" fmla="*/ 628105 w 12192000"/>
              <a:gd name="connsiteY90" fmla="*/ 547853 h 4939827"/>
              <a:gd name="connsiteX91" fmla="*/ 783146 w 12192000"/>
              <a:gd name="connsiteY91" fmla="*/ 591799 h 4939827"/>
              <a:gd name="connsiteX92" fmla="*/ 1043676 w 12192000"/>
              <a:gd name="connsiteY92" fmla="*/ 591887 h 4939827"/>
              <a:gd name="connsiteX93" fmla="*/ 1281816 w 12192000"/>
              <a:gd name="connsiteY93" fmla="*/ 520946 h 4939827"/>
              <a:gd name="connsiteX94" fmla="*/ 1486347 w 12192000"/>
              <a:gd name="connsiteY94" fmla="*/ 487310 h 4939827"/>
              <a:gd name="connsiteX95" fmla="*/ 1568079 w 12192000"/>
              <a:gd name="connsiteY95" fmla="*/ 462531 h 4939827"/>
              <a:gd name="connsiteX96" fmla="*/ 1622516 w 12192000"/>
              <a:gd name="connsiteY96" fmla="*/ 466058 h 4939827"/>
              <a:gd name="connsiteX97" fmla="*/ 1655457 w 12192000"/>
              <a:gd name="connsiteY97" fmla="*/ 465359 h 4939827"/>
              <a:gd name="connsiteX98" fmla="*/ 1717454 w 12192000"/>
              <a:gd name="connsiteY98" fmla="*/ 417203 h 4939827"/>
              <a:gd name="connsiteX99" fmla="*/ 1913794 w 12192000"/>
              <a:gd name="connsiteY99" fmla="*/ 365255 h 4939827"/>
              <a:gd name="connsiteX100" fmla="*/ 2129762 w 12192000"/>
              <a:gd name="connsiteY100" fmla="*/ 367832 h 4939827"/>
              <a:gd name="connsiteX101" fmla="*/ 2376970 w 12192000"/>
              <a:gd name="connsiteY101" fmla="*/ 350129 h 4939827"/>
              <a:gd name="connsiteX102" fmla="*/ 2480155 w 12192000"/>
              <a:gd name="connsiteY102" fmla="*/ 359227 h 4939827"/>
              <a:gd name="connsiteX103" fmla="*/ 2586782 w 12192000"/>
              <a:gd name="connsiteY103" fmla="*/ 339352 h 4939827"/>
              <a:gd name="connsiteX104" fmla="*/ 2679617 w 12192000"/>
              <a:gd name="connsiteY104" fmla="*/ 305383 h 4939827"/>
              <a:gd name="connsiteX105" fmla="*/ 2788947 w 12192000"/>
              <a:gd name="connsiteY105" fmla="*/ 250375 h 4939827"/>
              <a:gd name="connsiteX106" fmla="*/ 2965530 w 12192000"/>
              <a:gd name="connsiteY106" fmla="*/ 245958 h 4939827"/>
              <a:gd name="connsiteX107" fmla="*/ 3103677 w 12192000"/>
              <a:gd name="connsiteY107" fmla="*/ 209527 h 4939827"/>
              <a:gd name="connsiteX108" fmla="*/ 3126759 w 12192000"/>
              <a:gd name="connsiteY108" fmla="*/ 211226 h 4939827"/>
              <a:gd name="connsiteX109" fmla="*/ 3164020 w 12192000"/>
              <a:gd name="connsiteY109" fmla="*/ 212779 h 4939827"/>
              <a:gd name="connsiteX110" fmla="*/ 3285019 w 12192000"/>
              <a:gd name="connsiteY110" fmla="*/ 220535 h 4939827"/>
              <a:gd name="connsiteX111" fmla="*/ 3365154 w 12192000"/>
              <a:gd name="connsiteY111" fmla="*/ 226416 h 4939827"/>
              <a:gd name="connsiteX112" fmla="*/ 3367507 w 12192000"/>
              <a:gd name="connsiteY112" fmla="*/ 225416 h 4939827"/>
              <a:gd name="connsiteX113" fmla="*/ 3387567 w 12192000"/>
              <a:gd name="connsiteY113" fmla="*/ 227103 h 4939827"/>
              <a:gd name="connsiteX114" fmla="*/ 3498001 w 12192000"/>
              <a:gd name="connsiteY114" fmla="*/ 231941 h 4939827"/>
              <a:gd name="connsiteX115" fmla="*/ 3561557 w 12192000"/>
              <a:gd name="connsiteY115" fmla="*/ 228095 h 4939827"/>
              <a:gd name="connsiteX116" fmla="*/ 3611920 w 12192000"/>
              <a:gd name="connsiteY116" fmla="*/ 218094 h 4939827"/>
              <a:gd name="connsiteX117" fmla="*/ 3620528 w 12192000"/>
              <a:gd name="connsiteY117" fmla="*/ 218788 h 4939827"/>
              <a:gd name="connsiteX118" fmla="*/ 3620766 w 12192000"/>
              <a:gd name="connsiteY118" fmla="*/ 218511 h 4939827"/>
              <a:gd name="connsiteX119" fmla="*/ 3629977 w 12192000"/>
              <a:gd name="connsiteY119" fmla="*/ 218664 h 4939827"/>
              <a:gd name="connsiteX120" fmla="*/ 3636217 w 12192000"/>
              <a:gd name="connsiteY120" fmla="*/ 220048 h 4939827"/>
              <a:gd name="connsiteX121" fmla="*/ 3709484 w 12192000"/>
              <a:gd name="connsiteY121" fmla="*/ 186927 h 4939827"/>
              <a:gd name="connsiteX122" fmla="*/ 3761342 w 12192000"/>
              <a:gd name="connsiteY122" fmla="*/ 177474 h 4939827"/>
              <a:gd name="connsiteX123" fmla="*/ 3799748 w 12192000"/>
              <a:gd name="connsiteY123" fmla="*/ 167154 h 4939827"/>
              <a:gd name="connsiteX124" fmla="*/ 3922756 w 12192000"/>
              <a:gd name="connsiteY124" fmla="*/ 194044 h 4939827"/>
              <a:gd name="connsiteX125" fmla="*/ 4028476 w 12192000"/>
              <a:gd name="connsiteY125" fmla="*/ 223679 h 4939827"/>
              <a:gd name="connsiteX126" fmla="*/ 4191582 w 12192000"/>
              <a:gd name="connsiteY126" fmla="*/ 238952 h 4939827"/>
              <a:gd name="connsiteX127" fmla="*/ 4251024 w 12192000"/>
              <a:gd name="connsiteY127" fmla="*/ 240874 h 4939827"/>
              <a:gd name="connsiteX128" fmla="*/ 4355275 w 12192000"/>
              <a:gd name="connsiteY128" fmla="*/ 260205 h 4939827"/>
              <a:gd name="connsiteX129" fmla="*/ 4423807 w 12192000"/>
              <a:gd name="connsiteY129" fmla="*/ 270366 h 4939827"/>
              <a:gd name="connsiteX130" fmla="*/ 4558432 w 12192000"/>
              <a:gd name="connsiteY130" fmla="*/ 269194 h 4939827"/>
              <a:gd name="connsiteX131" fmla="*/ 4635061 w 12192000"/>
              <a:gd name="connsiteY131" fmla="*/ 280682 h 4939827"/>
              <a:gd name="connsiteX132" fmla="*/ 4807427 w 12192000"/>
              <a:gd name="connsiteY132" fmla="*/ 276835 h 4939827"/>
              <a:gd name="connsiteX133" fmla="*/ 5028933 w 12192000"/>
              <a:gd name="connsiteY133" fmla="*/ 183887 h 4939827"/>
              <a:gd name="connsiteX134" fmla="*/ 5093642 w 12192000"/>
              <a:gd name="connsiteY134" fmla="*/ 177214 h 4939827"/>
              <a:gd name="connsiteX135" fmla="*/ 5102642 w 12192000"/>
              <a:gd name="connsiteY135" fmla="*/ 186816 h 4939827"/>
              <a:gd name="connsiteX136" fmla="*/ 5193590 w 12192000"/>
              <a:gd name="connsiteY136" fmla="*/ 156458 h 4939827"/>
              <a:gd name="connsiteX137" fmla="*/ 5323922 w 12192000"/>
              <a:gd name="connsiteY137" fmla="*/ 146332 h 4939827"/>
              <a:gd name="connsiteX138" fmla="*/ 5421860 w 12192000"/>
              <a:gd name="connsiteY138" fmla="*/ 167298 h 4939827"/>
              <a:gd name="connsiteX139" fmla="*/ 5476948 w 12192000"/>
              <a:gd name="connsiteY139" fmla="*/ 173249 h 4939827"/>
              <a:gd name="connsiteX140" fmla="*/ 5516842 w 12192000"/>
              <a:gd name="connsiteY140" fmla="*/ 184018 h 4939827"/>
              <a:gd name="connsiteX141" fmla="*/ 5619415 w 12192000"/>
              <a:gd name="connsiteY141" fmla="*/ 176781 h 4939827"/>
              <a:gd name="connsiteX142" fmla="*/ 5789867 w 12192000"/>
              <a:gd name="connsiteY142" fmla="*/ 150304 h 4939827"/>
              <a:gd name="connsiteX143" fmla="*/ 5825953 w 12192000"/>
              <a:gd name="connsiteY143" fmla="*/ 147907 h 4939827"/>
              <a:gd name="connsiteX144" fmla="*/ 5856168 w 12192000"/>
              <a:gd name="connsiteY144" fmla="*/ 158719 h 4939827"/>
              <a:gd name="connsiteX145" fmla="*/ 5862476 w 12192000"/>
              <a:gd name="connsiteY145" fmla="*/ 172447 h 4939827"/>
              <a:gd name="connsiteX146" fmla="*/ 5882195 w 12192000"/>
              <a:gd name="connsiteY146" fmla="*/ 173195 h 4939827"/>
              <a:gd name="connsiteX147" fmla="*/ 5952585 w 12192000"/>
              <a:gd name="connsiteY147" fmla="*/ 161012 h 4939827"/>
              <a:gd name="connsiteX148" fmla="*/ 6001964 w 12192000"/>
              <a:gd name="connsiteY148" fmla="*/ 154786 h 4939827"/>
              <a:gd name="connsiteX149" fmla="*/ 6184207 w 12192000"/>
              <a:gd name="connsiteY149" fmla="*/ 132658 h 4939827"/>
              <a:gd name="connsiteX150" fmla="*/ 6415830 w 12192000"/>
              <a:gd name="connsiteY150" fmla="*/ 136006 h 4939827"/>
              <a:gd name="connsiteX151" fmla="*/ 6756965 w 12192000"/>
              <a:gd name="connsiteY151" fmla="*/ 57636 h 4939827"/>
              <a:gd name="connsiteX152" fmla="*/ 6819400 w 12192000"/>
              <a:gd name="connsiteY152" fmla="*/ 30742 h 4939827"/>
              <a:gd name="connsiteX153" fmla="*/ 6986370 w 12192000"/>
              <a:gd name="connsiteY153" fmla="*/ 12659 h 4939827"/>
              <a:gd name="connsiteX154" fmla="*/ 6989536 w 12192000"/>
              <a:gd name="connsiteY154" fmla="*/ 14528 h 4939827"/>
              <a:gd name="connsiteX155" fmla="*/ 7015933 w 12192000"/>
              <a:gd name="connsiteY155" fmla="*/ 9653 h 4939827"/>
              <a:gd name="connsiteX156" fmla="*/ 7020592 w 12192000"/>
              <a:gd name="connsiteY156" fmla="*/ 1651 h 4939827"/>
              <a:gd name="connsiteX157" fmla="*/ 7025905 w 12192000"/>
              <a:gd name="connsiteY157" fmla="*/ 0 h 4939827"/>
              <a:gd name="connsiteX0" fmla="*/ 7025905 w 12192000"/>
              <a:gd name="connsiteY0" fmla="*/ 0 h 4939827"/>
              <a:gd name="connsiteX1" fmla="*/ 7032579 w 12192000"/>
              <a:gd name="connsiteY1" fmla="*/ 2808 h 4939827"/>
              <a:gd name="connsiteX2" fmla="*/ 7079505 w 12192000"/>
              <a:gd name="connsiteY2" fmla="*/ 12971 h 4939827"/>
              <a:gd name="connsiteX3" fmla="*/ 7158791 w 12192000"/>
              <a:gd name="connsiteY3" fmla="*/ 12462 h 4939827"/>
              <a:gd name="connsiteX4" fmla="*/ 7233338 w 12192000"/>
              <a:gd name="connsiteY4" fmla="*/ 24846 h 4939827"/>
              <a:gd name="connsiteX5" fmla="*/ 7259791 w 12192000"/>
              <a:gd name="connsiteY5" fmla="*/ 29557 h 4939827"/>
              <a:gd name="connsiteX6" fmla="*/ 7263923 w 12192000"/>
              <a:gd name="connsiteY6" fmla="*/ 35029 h 4939827"/>
              <a:gd name="connsiteX7" fmla="*/ 7281549 w 12192000"/>
              <a:gd name="connsiteY7" fmla="*/ 39654 h 4939827"/>
              <a:gd name="connsiteX8" fmla="*/ 7374735 w 12192000"/>
              <a:gd name="connsiteY8" fmla="*/ 65326 h 4939827"/>
              <a:gd name="connsiteX9" fmla="*/ 7376078 w 12192000"/>
              <a:gd name="connsiteY9" fmla="*/ 63849 h 4939827"/>
              <a:gd name="connsiteX10" fmla="*/ 7402026 w 12192000"/>
              <a:gd name="connsiteY10" fmla="*/ 60308 h 4939827"/>
              <a:gd name="connsiteX11" fmla="*/ 7415091 w 12192000"/>
              <a:gd name="connsiteY11" fmla="*/ 77403 h 4939827"/>
              <a:gd name="connsiteX12" fmla="*/ 7488682 w 12192000"/>
              <a:gd name="connsiteY12" fmla="*/ 83440 h 4939827"/>
              <a:gd name="connsiteX13" fmla="*/ 7732750 w 12192000"/>
              <a:gd name="connsiteY13" fmla="*/ 145456 h 4939827"/>
              <a:gd name="connsiteX14" fmla="*/ 7785900 w 12192000"/>
              <a:gd name="connsiteY14" fmla="*/ 154493 h 4939827"/>
              <a:gd name="connsiteX15" fmla="*/ 7952584 w 12192000"/>
              <a:gd name="connsiteY15" fmla="*/ 170181 h 4939827"/>
              <a:gd name="connsiteX16" fmla="*/ 8058681 w 12192000"/>
              <a:gd name="connsiteY16" fmla="*/ 219431 h 4939827"/>
              <a:gd name="connsiteX17" fmla="*/ 8126175 w 12192000"/>
              <a:gd name="connsiteY17" fmla="*/ 240005 h 4939827"/>
              <a:gd name="connsiteX18" fmla="*/ 8281371 w 12192000"/>
              <a:gd name="connsiteY18" fmla="*/ 256875 h 4939827"/>
              <a:gd name="connsiteX19" fmla="*/ 8381609 w 12192000"/>
              <a:gd name="connsiteY19" fmla="*/ 240618 h 4939827"/>
              <a:gd name="connsiteX20" fmla="*/ 8406759 w 12192000"/>
              <a:gd name="connsiteY20" fmla="*/ 232517 h 4939827"/>
              <a:gd name="connsiteX21" fmla="*/ 8426506 w 12192000"/>
              <a:gd name="connsiteY21" fmla="*/ 241842 h 4939827"/>
              <a:gd name="connsiteX22" fmla="*/ 8427949 w 12192000"/>
              <a:gd name="connsiteY22" fmla="*/ 240981 h 4939827"/>
              <a:gd name="connsiteX23" fmla="*/ 8441468 w 12192000"/>
              <a:gd name="connsiteY23" fmla="*/ 241157 h 4939827"/>
              <a:gd name="connsiteX24" fmla="*/ 8565757 w 12192000"/>
              <a:gd name="connsiteY24" fmla="*/ 255317 h 4939827"/>
              <a:gd name="connsiteX25" fmla="*/ 8573171 w 12192000"/>
              <a:gd name="connsiteY25" fmla="*/ 258426 h 4939827"/>
              <a:gd name="connsiteX26" fmla="*/ 8573548 w 12192000"/>
              <a:gd name="connsiteY26" fmla="*/ 258241 h 4939827"/>
              <a:gd name="connsiteX27" fmla="*/ 8622021 w 12192000"/>
              <a:gd name="connsiteY27" fmla="*/ 261028 h 4939827"/>
              <a:gd name="connsiteX28" fmla="*/ 8672650 w 12192000"/>
              <a:gd name="connsiteY28" fmla="*/ 254821 h 4939827"/>
              <a:gd name="connsiteX29" fmla="*/ 8785543 w 12192000"/>
              <a:gd name="connsiteY29" fmla="*/ 263406 h 4939827"/>
              <a:gd name="connsiteX30" fmla="*/ 8830588 w 12192000"/>
              <a:gd name="connsiteY30" fmla="*/ 265483 h 4939827"/>
              <a:gd name="connsiteX31" fmla="*/ 8905142 w 12192000"/>
              <a:gd name="connsiteY31" fmla="*/ 264958 h 4939827"/>
              <a:gd name="connsiteX32" fmla="*/ 8968582 w 12192000"/>
              <a:gd name="connsiteY32" fmla="*/ 262728 h 4939827"/>
              <a:gd name="connsiteX33" fmla="*/ 8972994 w 12192000"/>
              <a:gd name="connsiteY33" fmla="*/ 263284 h 4939827"/>
              <a:gd name="connsiteX34" fmla="*/ 9004605 w 12192000"/>
              <a:gd name="connsiteY34" fmla="*/ 258041 h 4939827"/>
              <a:gd name="connsiteX35" fmla="*/ 9016165 w 12192000"/>
              <a:gd name="connsiteY35" fmla="*/ 261258 h 4939827"/>
              <a:gd name="connsiteX36" fmla="*/ 9043297 w 12192000"/>
              <a:gd name="connsiteY36" fmla="*/ 281547 h 4939827"/>
              <a:gd name="connsiteX37" fmla="*/ 9048315 w 12192000"/>
              <a:gd name="connsiteY37" fmla="*/ 279264 h 4939827"/>
              <a:gd name="connsiteX38" fmla="*/ 9054706 w 12192000"/>
              <a:gd name="connsiteY38" fmla="*/ 278538 h 4939827"/>
              <a:gd name="connsiteX39" fmla="*/ 9070919 w 12192000"/>
              <a:gd name="connsiteY39" fmla="*/ 281810 h 4939827"/>
              <a:gd name="connsiteX40" fmla="*/ 9076813 w 12192000"/>
              <a:gd name="connsiteY40" fmla="*/ 283909 h 4939827"/>
              <a:gd name="connsiteX41" fmla="*/ 9085871 w 12192000"/>
              <a:gd name="connsiteY41" fmla="*/ 285133 h 4939827"/>
              <a:gd name="connsiteX42" fmla="*/ 9086159 w 12192000"/>
              <a:gd name="connsiteY42" fmla="*/ 284887 h 4939827"/>
              <a:gd name="connsiteX43" fmla="*/ 9134606 w 12192000"/>
              <a:gd name="connsiteY43" fmla="*/ 288168 h 4939827"/>
              <a:gd name="connsiteX44" fmla="*/ 9195590 w 12192000"/>
              <a:gd name="connsiteY44" fmla="*/ 279568 h 4939827"/>
              <a:gd name="connsiteX45" fmla="*/ 9219336 w 12192000"/>
              <a:gd name="connsiteY45" fmla="*/ 278133 h 4939827"/>
              <a:gd name="connsiteX46" fmla="*/ 9232362 w 12192000"/>
              <a:gd name="connsiteY46" fmla="*/ 275894 h 4939827"/>
              <a:gd name="connsiteX47" fmla="*/ 9283638 w 12192000"/>
              <a:gd name="connsiteY47" fmla="*/ 299924 h 4939827"/>
              <a:gd name="connsiteX48" fmla="*/ 9371484 w 12192000"/>
              <a:gd name="connsiteY48" fmla="*/ 329634 h 4939827"/>
              <a:gd name="connsiteX49" fmla="*/ 9404829 w 12192000"/>
              <a:gd name="connsiteY49" fmla="*/ 339038 h 4939827"/>
              <a:gd name="connsiteX50" fmla="*/ 9427021 w 12192000"/>
              <a:gd name="connsiteY50" fmla="*/ 358784 h 4939827"/>
              <a:gd name="connsiteX51" fmla="*/ 9670844 w 12192000"/>
              <a:gd name="connsiteY51" fmla="*/ 405128 h 4939827"/>
              <a:gd name="connsiteX52" fmla="*/ 9816083 w 12192000"/>
              <a:gd name="connsiteY52" fmla="*/ 416573 h 4939827"/>
              <a:gd name="connsiteX53" fmla="*/ 9936741 w 12192000"/>
              <a:gd name="connsiteY53" fmla="*/ 437044 h 4939827"/>
              <a:gd name="connsiteX54" fmla="*/ 10050093 w 12192000"/>
              <a:gd name="connsiteY54" fmla="*/ 443783 h 4939827"/>
              <a:gd name="connsiteX55" fmla="*/ 10130090 w 12192000"/>
              <a:gd name="connsiteY55" fmla="*/ 459520 h 4939827"/>
              <a:gd name="connsiteX56" fmla="*/ 10173456 w 12192000"/>
              <a:gd name="connsiteY56" fmla="*/ 457749 h 4939827"/>
              <a:gd name="connsiteX57" fmla="*/ 10218232 w 12192000"/>
              <a:gd name="connsiteY57" fmla="*/ 459820 h 4939827"/>
              <a:gd name="connsiteX58" fmla="*/ 10354176 w 12192000"/>
              <a:gd name="connsiteY58" fmla="*/ 471377 h 4939827"/>
              <a:gd name="connsiteX59" fmla="*/ 10430681 w 12192000"/>
              <a:gd name="connsiteY59" fmla="*/ 481226 h 4939827"/>
              <a:gd name="connsiteX60" fmla="*/ 10478169 w 12192000"/>
              <a:gd name="connsiteY60" fmla="*/ 481774 h 4939827"/>
              <a:gd name="connsiteX61" fmla="*/ 10540907 w 12192000"/>
              <a:gd name="connsiteY61" fmla="*/ 485607 h 4939827"/>
              <a:gd name="connsiteX62" fmla="*/ 10614941 w 12192000"/>
              <a:gd name="connsiteY62" fmla="*/ 487592 h 4939827"/>
              <a:gd name="connsiteX63" fmla="*/ 10674098 w 12192000"/>
              <a:gd name="connsiteY63" fmla="*/ 521656 h 4939827"/>
              <a:gd name="connsiteX64" fmla="*/ 10874834 w 12192000"/>
              <a:gd name="connsiteY64" fmla="*/ 574867 h 4939827"/>
              <a:gd name="connsiteX65" fmla="*/ 10944981 w 12192000"/>
              <a:gd name="connsiteY65" fmla="*/ 615042 h 4939827"/>
              <a:gd name="connsiteX66" fmla="*/ 11006376 w 12192000"/>
              <a:gd name="connsiteY66" fmla="*/ 645957 h 4939827"/>
              <a:gd name="connsiteX67" fmla="*/ 11076308 w 12192000"/>
              <a:gd name="connsiteY67" fmla="*/ 675698 h 4939827"/>
              <a:gd name="connsiteX68" fmla="*/ 11148789 w 12192000"/>
              <a:gd name="connsiteY68" fmla="*/ 685041 h 4939827"/>
              <a:gd name="connsiteX69" fmla="*/ 11249129 w 12192000"/>
              <a:gd name="connsiteY69" fmla="*/ 684218 h 4939827"/>
              <a:gd name="connsiteX70" fmla="*/ 11299915 w 12192000"/>
              <a:gd name="connsiteY70" fmla="*/ 692177 h 4939827"/>
              <a:gd name="connsiteX71" fmla="*/ 11386973 w 12192000"/>
              <a:gd name="connsiteY71" fmla="*/ 708209 h 4939827"/>
              <a:gd name="connsiteX72" fmla="*/ 11500105 w 12192000"/>
              <a:gd name="connsiteY72" fmla="*/ 735014 h 4939827"/>
              <a:gd name="connsiteX73" fmla="*/ 11621735 w 12192000"/>
              <a:gd name="connsiteY73" fmla="*/ 789584 h 4939827"/>
              <a:gd name="connsiteX74" fmla="*/ 11691200 w 12192000"/>
              <a:gd name="connsiteY74" fmla="*/ 867902 h 4939827"/>
              <a:gd name="connsiteX75" fmla="*/ 11819427 w 12192000"/>
              <a:gd name="connsiteY75" fmla="*/ 911634 h 4939827"/>
              <a:gd name="connsiteX76" fmla="*/ 11969720 w 12192000"/>
              <a:gd name="connsiteY76" fmla="*/ 964737 h 4939827"/>
              <a:gd name="connsiteX77" fmla="*/ 12055766 w 12192000"/>
              <a:gd name="connsiteY77" fmla="*/ 991268 h 4939827"/>
              <a:gd name="connsiteX78" fmla="*/ 12171539 w 12192000"/>
              <a:gd name="connsiteY78" fmla="*/ 995427 h 4939827"/>
              <a:gd name="connsiteX79" fmla="*/ 12187831 w 12192000"/>
              <a:gd name="connsiteY79" fmla="*/ 996580 h 4939827"/>
              <a:gd name="connsiteX80" fmla="*/ 12192000 w 12192000"/>
              <a:gd name="connsiteY80" fmla="*/ 996726 h 4939827"/>
              <a:gd name="connsiteX81" fmla="*/ 12192000 w 12192000"/>
              <a:gd name="connsiteY81" fmla="*/ 4939827 h 4939827"/>
              <a:gd name="connsiteX82" fmla="*/ 0 w 12192000"/>
              <a:gd name="connsiteY82" fmla="*/ 4939827 h 4939827"/>
              <a:gd name="connsiteX83" fmla="*/ 0 w 12192000"/>
              <a:gd name="connsiteY83" fmla="*/ 512043 h 4939827"/>
              <a:gd name="connsiteX84" fmla="*/ 7381 w 12192000"/>
              <a:gd name="connsiteY84" fmla="*/ 512580 h 4939827"/>
              <a:gd name="connsiteX85" fmla="*/ 100029 w 12192000"/>
              <a:gd name="connsiteY85" fmla="*/ 504758 h 4939827"/>
              <a:gd name="connsiteX86" fmla="*/ 155244 w 12192000"/>
              <a:gd name="connsiteY86" fmla="*/ 525130 h 4939827"/>
              <a:gd name="connsiteX87" fmla="*/ 254366 w 12192000"/>
              <a:gd name="connsiteY87" fmla="*/ 534449 h 4939827"/>
              <a:gd name="connsiteX88" fmla="*/ 447292 w 12192000"/>
              <a:gd name="connsiteY88" fmla="*/ 542725 h 4939827"/>
              <a:gd name="connsiteX89" fmla="*/ 628105 w 12192000"/>
              <a:gd name="connsiteY89" fmla="*/ 547853 h 4939827"/>
              <a:gd name="connsiteX90" fmla="*/ 783146 w 12192000"/>
              <a:gd name="connsiteY90" fmla="*/ 591799 h 4939827"/>
              <a:gd name="connsiteX91" fmla="*/ 1043676 w 12192000"/>
              <a:gd name="connsiteY91" fmla="*/ 591887 h 4939827"/>
              <a:gd name="connsiteX92" fmla="*/ 1281816 w 12192000"/>
              <a:gd name="connsiteY92" fmla="*/ 520946 h 4939827"/>
              <a:gd name="connsiteX93" fmla="*/ 1486347 w 12192000"/>
              <a:gd name="connsiteY93" fmla="*/ 487310 h 4939827"/>
              <a:gd name="connsiteX94" fmla="*/ 1568079 w 12192000"/>
              <a:gd name="connsiteY94" fmla="*/ 462531 h 4939827"/>
              <a:gd name="connsiteX95" fmla="*/ 1622516 w 12192000"/>
              <a:gd name="connsiteY95" fmla="*/ 466058 h 4939827"/>
              <a:gd name="connsiteX96" fmla="*/ 1655457 w 12192000"/>
              <a:gd name="connsiteY96" fmla="*/ 465359 h 4939827"/>
              <a:gd name="connsiteX97" fmla="*/ 1717454 w 12192000"/>
              <a:gd name="connsiteY97" fmla="*/ 417203 h 4939827"/>
              <a:gd name="connsiteX98" fmla="*/ 1913794 w 12192000"/>
              <a:gd name="connsiteY98" fmla="*/ 365255 h 4939827"/>
              <a:gd name="connsiteX99" fmla="*/ 2129762 w 12192000"/>
              <a:gd name="connsiteY99" fmla="*/ 367832 h 4939827"/>
              <a:gd name="connsiteX100" fmla="*/ 2376970 w 12192000"/>
              <a:gd name="connsiteY100" fmla="*/ 350129 h 4939827"/>
              <a:gd name="connsiteX101" fmla="*/ 2480155 w 12192000"/>
              <a:gd name="connsiteY101" fmla="*/ 359227 h 4939827"/>
              <a:gd name="connsiteX102" fmla="*/ 2586782 w 12192000"/>
              <a:gd name="connsiteY102" fmla="*/ 339352 h 4939827"/>
              <a:gd name="connsiteX103" fmla="*/ 2679617 w 12192000"/>
              <a:gd name="connsiteY103" fmla="*/ 305383 h 4939827"/>
              <a:gd name="connsiteX104" fmla="*/ 2788947 w 12192000"/>
              <a:gd name="connsiteY104" fmla="*/ 250375 h 4939827"/>
              <a:gd name="connsiteX105" fmla="*/ 2965530 w 12192000"/>
              <a:gd name="connsiteY105" fmla="*/ 245958 h 4939827"/>
              <a:gd name="connsiteX106" fmla="*/ 3103677 w 12192000"/>
              <a:gd name="connsiteY106" fmla="*/ 209527 h 4939827"/>
              <a:gd name="connsiteX107" fmla="*/ 3126759 w 12192000"/>
              <a:gd name="connsiteY107" fmla="*/ 211226 h 4939827"/>
              <a:gd name="connsiteX108" fmla="*/ 3164020 w 12192000"/>
              <a:gd name="connsiteY108" fmla="*/ 212779 h 4939827"/>
              <a:gd name="connsiteX109" fmla="*/ 3285019 w 12192000"/>
              <a:gd name="connsiteY109" fmla="*/ 220535 h 4939827"/>
              <a:gd name="connsiteX110" fmla="*/ 3365154 w 12192000"/>
              <a:gd name="connsiteY110" fmla="*/ 226416 h 4939827"/>
              <a:gd name="connsiteX111" fmla="*/ 3367507 w 12192000"/>
              <a:gd name="connsiteY111" fmla="*/ 225416 h 4939827"/>
              <a:gd name="connsiteX112" fmla="*/ 3387567 w 12192000"/>
              <a:gd name="connsiteY112" fmla="*/ 227103 h 4939827"/>
              <a:gd name="connsiteX113" fmla="*/ 3498001 w 12192000"/>
              <a:gd name="connsiteY113" fmla="*/ 231941 h 4939827"/>
              <a:gd name="connsiteX114" fmla="*/ 3561557 w 12192000"/>
              <a:gd name="connsiteY114" fmla="*/ 228095 h 4939827"/>
              <a:gd name="connsiteX115" fmla="*/ 3611920 w 12192000"/>
              <a:gd name="connsiteY115" fmla="*/ 218094 h 4939827"/>
              <a:gd name="connsiteX116" fmla="*/ 3620528 w 12192000"/>
              <a:gd name="connsiteY116" fmla="*/ 218788 h 4939827"/>
              <a:gd name="connsiteX117" fmla="*/ 3620766 w 12192000"/>
              <a:gd name="connsiteY117" fmla="*/ 218511 h 4939827"/>
              <a:gd name="connsiteX118" fmla="*/ 3629977 w 12192000"/>
              <a:gd name="connsiteY118" fmla="*/ 218664 h 4939827"/>
              <a:gd name="connsiteX119" fmla="*/ 3636217 w 12192000"/>
              <a:gd name="connsiteY119" fmla="*/ 220048 h 4939827"/>
              <a:gd name="connsiteX120" fmla="*/ 3709484 w 12192000"/>
              <a:gd name="connsiteY120" fmla="*/ 186927 h 4939827"/>
              <a:gd name="connsiteX121" fmla="*/ 3761342 w 12192000"/>
              <a:gd name="connsiteY121" fmla="*/ 177474 h 4939827"/>
              <a:gd name="connsiteX122" fmla="*/ 3799748 w 12192000"/>
              <a:gd name="connsiteY122" fmla="*/ 167154 h 4939827"/>
              <a:gd name="connsiteX123" fmla="*/ 3922756 w 12192000"/>
              <a:gd name="connsiteY123" fmla="*/ 194044 h 4939827"/>
              <a:gd name="connsiteX124" fmla="*/ 4028476 w 12192000"/>
              <a:gd name="connsiteY124" fmla="*/ 223679 h 4939827"/>
              <a:gd name="connsiteX125" fmla="*/ 4191582 w 12192000"/>
              <a:gd name="connsiteY125" fmla="*/ 238952 h 4939827"/>
              <a:gd name="connsiteX126" fmla="*/ 4251024 w 12192000"/>
              <a:gd name="connsiteY126" fmla="*/ 240874 h 4939827"/>
              <a:gd name="connsiteX127" fmla="*/ 4355275 w 12192000"/>
              <a:gd name="connsiteY127" fmla="*/ 260205 h 4939827"/>
              <a:gd name="connsiteX128" fmla="*/ 4423807 w 12192000"/>
              <a:gd name="connsiteY128" fmla="*/ 270366 h 4939827"/>
              <a:gd name="connsiteX129" fmla="*/ 4558432 w 12192000"/>
              <a:gd name="connsiteY129" fmla="*/ 269194 h 4939827"/>
              <a:gd name="connsiteX130" fmla="*/ 4635061 w 12192000"/>
              <a:gd name="connsiteY130" fmla="*/ 280682 h 4939827"/>
              <a:gd name="connsiteX131" fmla="*/ 4807427 w 12192000"/>
              <a:gd name="connsiteY131" fmla="*/ 276835 h 4939827"/>
              <a:gd name="connsiteX132" fmla="*/ 5028933 w 12192000"/>
              <a:gd name="connsiteY132" fmla="*/ 183887 h 4939827"/>
              <a:gd name="connsiteX133" fmla="*/ 5093642 w 12192000"/>
              <a:gd name="connsiteY133" fmla="*/ 177214 h 4939827"/>
              <a:gd name="connsiteX134" fmla="*/ 5102642 w 12192000"/>
              <a:gd name="connsiteY134" fmla="*/ 186816 h 4939827"/>
              <a:gd name="connsiteX135" fmla="*/ 5193590 w 12192000"/>
              <a:gd name="connsiteY135" fmla="*/ 156458 h 4939827"/>
              <a:gd name="connsiteX136" fmla="*/ 5323922 w 12192000"/>
              <a:gd name="connsiteY136" fmla="*/ 146332 h 4939827"/>
              <a:gd name="connsiteX137" fmla="*/ 5421860 w 12192000"/>
              <a:gd name="connsiteY137" fmla="*/ 167298 h 4939827"/>
              <a:gd name="connsiteX138" fmla="*/ 5476948 w 12192000"/>
              <a:gd name="connsiteY138" fmla="*/ 173249 h 4939827"/>
              <a:gd name="connsiteX139" fmla="*/ 5516842 w 12192000"/>
              <a:gd name="connsiteY139" fmla="*/ 184018 h 4939827"/>
              <a:gd name="connsiteX140" fmla="*/ 5619415 w 12192000"/>
              <a:gd name="connsiteY140" fmla="*/ 176781 h 4939827"/>
              <a:gd name="connsiteX141" fmla="*/ 5789867 w 12192000"/>
              <a:gd name="connsiteY141" fmla="*/ 150304 h 4939827"/>
              <a:gd name="connsiteX142" fmla="*/ 5825953 w 12192000"/>
              <a:gd name="connsiteY142" fmla="*/ 147907 h 4939827"/>
              <a:gd name="connsiteX143" fmla="*/ 5856168 w 12192000"/>
              <a:gd name="connsiteY143" fmla="*/ 158719 h 4939827"/>
              <a:gd name="connsiteX144" fmla="*/ 5862476 w 12192000"/>
              <a:gd name="connsiteY144" fmla="*/ 172447 h 4939827"/>
              <a:gd name="connsiteX145" fmla="*/ 5882195 w 12192000"/>
              <a:gd name="connsiteY145" fmla="*/ 173195 h 4939827"/>
              <a:gd name="connsiteX146" fmla="*/ 5952585 w 12192000"/>
              <a:gd name="connsiteY146" fmla="*/ 161012 h 4939827"/>
              <a:gd name="connsiteX147" fmla="*/ 6001964 w 12192000"/>
              <a:gd name="connsiteY147" fmla="*/ 154786 h 4939827"/>
              <a:gd name="connsiteX148" fmla="*/ 6184207 w 12192000"/>
              <a:gd name="connsiteY148" fmla="*/ 132658 h 4939827"/>
              <a:gd name="connsiteX149" fmla="*/ 6415830 w 12192000"/>
              <a:gd name="connsiteY149" fmla="*/ 136006 h 4939827"/>
              <a:gd name="connsiteX150" fmla="*/ 6756965 w 12192000"/>
              <a:gd name="connsiteY150" fmla="*/ 57636 h 4939827"/>
              <a:gd name="connsiteX151" fmla="*/ 6819400 w 12192000"/>
              <a:gd name="connsiteY151" fmla="*/ 30742 h 4939827"/>
              <a:gd name="connsiteX152" fmla="*/ 6986370 w 12192000"/>
              <a:gd name="connsiteY152" fmla="*/ 12659 h 4939827"/>
              <a:gd name="connsiteX153" fmla="*/ 6989536 w 12192000"/>
              <a:gd name="connsiteY153" fmla="*/ 14528 h 4939827"/>
              <a:gd name="connsiteX154" fmla="*/ 7015933 w 12192000"/>
              <a:gd name="connsiteY154" fmla="*/ 9653 h 4939827"/>
              <a:gd name="connsiteX155" fmla="*/ 7020592 w 12192000"/>
              <a:gd name="connsiteY155" fmla="*/ 1651 h 4939827"/>
              <a:gd name="connsiteX156" fmla="*/ 7025905 w 12192000"/>
              <a:gd name="connsiteY156" fmla="*/ 0 h 493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12192000" h="4939827">
                <a:moveTo>
                  <a:pt x="7025905" y="0"/>
                </a:moveTo>
                <a:lnTo>
                  <a:pt x="7032579" y="2808"/>
                </a:lnTo>
                <a:cubicBezTo>
                  <a:pt x="7044119" y="6590"/>
                  <a:pt x="7059062" y="10207"/>
                  <a:pt x="7079505" y="12971"/>
                </a:cubicBezTo>
                <a:cubicBezTo>
                  <a:pt x="7111522" y="10537"/>
                  <a:pt x="7122591" y="11519"/>
                  <a:pt x="7158791" y="12462"/>
                </a:cubicBezTo>
                <a:lnTo>
                  <a:pt x="7233338" y="24846"/>
                </a:lnTo>
                <a:cubicBezTo>
                  <a:pt x="7247177" y="23787"/>
                  <a:pt x="7254856" y="25962"/>
                  <a:pt x="7259791" y="29557"/>
                </a:cubicBezTo>
                <a:lnTo>
                  <a:pt x="7263923" y="35029"/>
                </a:lnTo>
                <a:lnTo>
                  <a:pt x="7281549" y="39654"/>
                </a:lnTo>
                <a:lnTo>
                  <a:pt x="7374735" y="65326"/>
                </a:lnTo>
                <a:lnTo>
                  <a:pt x="7376078" y="63849"/>
                </a:lnTo>
                <a:lnTo>
                  <a:pt x="7402026" y="60308"/>
                </a:lnTo>
                <a:lnTo>
                  <a:pt x="7415091" y="77403"/>
                </a:lnTo>
                <a:cubicBezTo>
                  <a:pt x="7421672" y="79965"/>
                  <a:pt x="7475806" y="92960"/>
                  <a:pt x="7488682" y="83440"/>
                </a:cubicBezTo>
                <a:cubicBezTo>
                  <a:pt x="7541625" y="94782"/>
                  <a:pt x="7683214" y="133614"/>
                  <a:pt x="7732750" y="145456"/>
                </a:cubicBezTo>
                <a:cubicBezTo>
                  <a:pt x="7748318" y="162765"/>
                  <a:pt x="7764581" y="171696"/>
                  <a:pt x="7785900" y="154493"/>
                </a:cubicBezTo>
                <a:cubicBezTo>
                  <a:pt x="7822539" y="158614"/>
                  <a:pt x="7915312" y="166523"/>
                  <a:pt x="7952584" y="170181"/>
                </a:cubicBezTo>
                <a:cubicBezTo>
                  <a:pt x="7998047" y="181004"/>
                  <a:pt x="8029749" y="207794"/>
                  <a:pt x="8058681" y="219431"/>
                </a:cubicBezTo>
                <a:cubicBezTo>
                  <a:pt x="8095466" y="185885"/>
                  <a:pt x="8090835" y="241759"/>
                  <a:pt x="8126175" y="240005"/>
                </a:cubicBezTo>
                <a:cubicBezTo>
                  <a:pt x="8163290" y="246246"/>
                  <a:pt x="8238799" y="256773"/>
                  <a:pt x="8281371" y="256875"/>
                </a:cubicBezTo>
                <a:cubicBezTo>
                  <a:pt x="8313651" y="251026"/>
                  <a:pt x="8346882" y="248570"/>
                  <a:pt x="8381609" y="240618"/>
                </a:cubicBezTo>
                <a:lnTo>
                  <a:pt x="8406759" y="232517"/>
                </a:lnTo>
                <a:lnTo>
                  <a:pt x="8426506" y="241842"/>
                </a:lnTo>
                <a:lnTo>
                  <a:pt x="8427949" y="240981"/>
                </a:lnTo>
                <a:cubicBezTo>
                  <a:pt x="8431925" y="239458"/>
                  <a:pt x="8436260" y="239096"/>
                  <a:pt x="8441468" y="241157"/>
                </a:cubicBezTo>
                <a:lnTo>
                  <a:pt x="8565757" y="255317"/>
                </a:lnTo>
                <a:lnTo>
                  <a:pt x="8573171" y="258426"/>
                </a:lnTo>
                <a:lnTo>
                  <a:pt x="8573548" y="258241"/>
                </a:lnTo>
                <a:cubicBezTo>
                  <a:pt x="8575650" y="258391"/>
                  <a:pt x="8618469" y="259217"/>
                  <a:pt x="8622021" y="261028"/>
                </a:cubicBezTo>
                <a:lnTo>
                  <a:pt x="8672650" y="254821"/>
                </a:lnTo>
                <a:cubicBezTo>
                  <a:pt x="8716151" y="260353"/>
                  <a:pt x="8748971" y="243487"/>
                  <a:pt x="8785543" y="263406"/>
                </a:cubicBezTo>
                <a:cubicBezTo>
                  <a:pt x="8826293" y="268498"/>
                  <a:pt x="8797654" y="254573"/>
                  <a:pt x="8830588" y="265483"/>
                </a:cubicBezTo>
                <a:cubicBezTo>
                  <a:pt x="8849202" y="267272"/>
                  <a:pt x="8877544" y="266277"/>
                  <a:pt x="8905142" y="264958"/>
                </a:cubicBezTo>
                <a:lnTo>
                  <a:pt x="8968582" y="262728"/>
                </a:lnTo>
                <a:lnTo>
                  <a:pt x="8972994" y="263284"/>
                </a:lnTo>
                <a:lnTo>
                  <a:pt x="9004605" y="258041"/>
                </a:lnTo>
                <a:lnTo>
                  <a:pt x="9016165" y="261258"/>
                </a:lnTo>
                <a:cubicBezTo>
                  <a:pt x="9028775" y="267579"/>
                  <a:pt x="9039083" y="277488"/>
                  <a:pt x="9043297" y="281547"/>
                </a:cubicBezTo>
                <a:lnTo>
                  <a:pt x="9048315" y="279264"/>
                </a:lnTo>
                <a:lnTo>
                  <a:pt x="9054706" y="278538"/>
                </a:lnTo>
                <a:lnTo>
                  <a:pt x="9070919" y="281810"/>
                </a:lnTo>
                <a:lnTo>
                  <a:pt x="9076813" y="283909"/>
                </a:lnTo>
                <a:cubicBezTo>
                  <a:pt x="9080948" y="285030"/>
                  <a:pt x="9083794" y="285362"/>
                  <a:pt x="9085871" y="285133"/>
                </a:cubicBezTo>
                <a:lnTo>
                  <a:pt x="9086159" y="284887"/>
                </a:lnTo>
                <a:lnTo>
                  <a:pt x="9134606" y="288168"/>
                </a:lnTo>
                <a:cubicBezTo>
                  <a:pt x="9149441" y="274272"/>
                  <a:pt x="9194106" y="309414"/>
                  <a:pt x="9195590" y="279568"/>
                </a:cubicBezTo>
                <a:cubicBezTo>
                  <a:pt x="9212898" y="284479"/>
                  <a:pt x="9220866" y="298055"/>
                  <a:pt x="9219336" y="278133"/>
                </a:cubicBezTo>
                <a:cubicBezTo>
                  <a:pt x="9225159" y="279201"/>
                  <a:pt x="9229164" y="278078"/>
                  <a:pt x="9232362" y="275894"/>
                </a:cubicBezTo>
                <a:lnTo>
                  <a:pt x="9283638" y="299924"/>
                </a:lnTo>
                <a:lnTo>
                  <a:pt x="9371484" y="329634"/>
                </a:lnTo>
                <a:lnTo>
                  <a:pt x="9404829" y="339038"/>
                </a:lnTo>
                <a:lnTo>
                  <a:pt x="9427021" y="358784"/>
                </a:lnTo>
                <a:cubicBezTo>
                  <a:pt x="9500124" y="364086"/>
                  <a:pt x="9604652" y="390635"/>
                  <a:pt x="9670844" y="405128"/>
                </a:cubicBezTo>
                <a:cubicBezTo>
                  <a:pt x="9688531" y="417998"/>
                  <a:pt x="9762277" y="426463"/>
                  <a:pt x="9816083" y="416573"/>
                </a:cubicBezTo>
                <a:lnTo>
                  <a:pt x="9936741" y="437044"/>
                </a:lnTo>
                <a:cubicBezTo>
                  <a:pt x="9978091" y="447025"/>
                  <a:pt x="10008641" y="443705"/>
                  <a:pt x="10050093" y="443783"/>
                </a:cubicBezTo>
                <a:cubicBezTo>
                  <a:pt x="10074709" y="448779"/>
                  <a:pt x="10088915" y="449258"/>
                  <a:pt x="10130090" y="459520"/>
                </a:cubicBezTo>
                <a:cubicBezTo>
                  <a:pt x="10137791" y="458564"/>
                  <a:pt x="10165777" y="459877"/>
                  <a:pt x="10173456" y="457749"/>
                </a:cubicBezTo>
                <a:lnTo>
                  <a:pt x="10218232" y="459820"/>
                </a:lnTo>
                <a:lnTo>
                  <a:pt x="10354176" y="471377"/>
                </a:lnTo>
                <a:cubicBezTo>
                  <a:pt x="10367946" y="478917"/>
                  <a:pt x="10417270" y="488110"/>
                  <a:pt x="10430681" y="481226"/>
                </a:cubicBezTo>
                <a:cubicBezTo>
                  <a:pt x="10441804" y="481366"/>
                  <a:pt x="10469025" y="490181"/>
                  <a:pt x="10478169" y="481774"/>
                </a:cubicBezTo>
                <a:cubicBezTo>
                  <a:pt x="10503830" y="488972"/>
                  <a:pt x="10531359" y="489751"/>
                  <a:pt x="10540907" y="485607"/>
                </a:cubicBezTo>
                <a:cubicBezTo>
                  <a:pt x="10569054" y="475472"/>
                  <a:pt x="10590882" y="489185"/>
                  <a:pt x="10614941" y="487592"/>
                </a:cubicBezTo>
                <a:cubicBezTo>
                  <a:pt x="10654657" y="492458"/>
                  <a:pt x="10645652" y="516778"/>
                  <a:pt x="10674098" y="521656"/>
                </a:cubicBezTo>
                <a:cubicBezTo>
                  <a:pt x="10737163" y="537583"/>
                  <a:pt x="10829686" y="559302"/>
                  <a:pt x="10874834" y="574867"/>
                </a:cubicBezTo>
                <a:cubicBezTo>
                  <a:pt x="10919981" y="590432"/>
                  <a:pt x="10878682" y="577481"/>
                  <a:pt x="10944981" y="615042"/>
                </a:cubicBezTo>
                <a:cubicBezTo>
                  <a:pt x="10976235" y="616974"/>
                  <a:pt x="10982969" y="648568"/>
                  <a:pt x="11006376" y="645957"/>
                </a:cubicBezTo>
                <a:cubicBezTo>
                  <a:pt x="11005343" y="630631"/>
                  <a:pt x="11047577" y="676048"/>
                  <a:pt x="11076308" y="675698"/>
                </a:cubicBezTo>
                <a:cubicBezTo>
                  <a:pt x="11093142" y="677175"/>
                  <a:pt x="11131116" y="681348"/>
                  <a:pt x="11148789" y="685041"/>
                </a:cubicBezTo>
                <a:cubicBezTo>
                  <a:pt x="11177310" y="688243"/>
                  <a:pt x="11217768" y="714725"/>
                  <a:pt x="11249129" y="684218"/>
                </a:cubicBezTo>
                <a:cubicBezTo>
                  <a:pt x="11276269" y="697037"/>
                  <a:pt x="11257432" y="693670"/>
                  <a:pt x="11299915" y="692177"/>
                </a:cubicBezTo>
                <a:cubicBezTo>
                  <a:pt x="11314401" y="703224"/>
                  <a:pt x="11371412" y="714421"/>
                  <a:pt x="11386973" y="708209"/>
                </a:cubicBezTo>
                <a:cubicBezTo>
                  <a:pt x="11425657" y="716286"/>
                  <a:pt x="11454555" y="715485"/>
                  <a:pt x="11500105" y="735014"/>
                </a:cubicBezTo>
                <a:cubicBezTo>
                  <a:pt x="11545172" y="751781"/>
                  <a:pt x="11573053" y="787789"/>
                  <a:pt x="11621735" y="789584"/>
                </a:cubicBezTo>
                <a:lnTo>
                  <a:pt x="11691200" y="867902"/>
                </a:lnTo>
                <a:cubicBezTo>
                  <a:pt x="11734106" y="911360"/>
                  <a:pt x="11773008" y="895495"/>
                  <a:pt x="11819427" y="911634"/>
                </a:cubicBezTo>
                <a:lnTo>
                  <a:pt x="11969720" y="964737"/>
                </a:lnTo>
                <a:cubicBezTo>
                  <a:pt x="12009110" y="978008"/>
                  <a:pt x="12010206" y="989588"/>
                  <a:pt x="12055766" y="991268"/>
                </a:cubicBezTo>
                <a:cubicBezTo>
                  <a:pt x="12105723" y="1003445"/>
                  <a:pt x="12068493" y="1020292"/>
                  <a:pt x="12171539" y="995427"/>
                </a:cubicBezTo>
                <a:cubicBezTo>
                  <a:pt x="12174929" y="995822"/>
                  <a:pt x="12180763" y="996228"/>
                  <a:pt x="12187831" y="996580"/>
                </a:cubicBezTo>
                <a:lnTo>
                  <a:pt x="12192000" y="996726"/>
                </a:lnTo>
                <a:lnTo>
                  <a:pt x="12192000" y="4939827"/>
                </a:lnTo>
                <a:lnTo>
                  <a:pt x="0" y="4939827"/>
                </a:lnTo>
                <a:lnTo>
                  <a:pt x="0" y="512043"/>
                </a:lnTo>
                <a:lnTo>
                  <a:pt x="7381" y="512580"/>
                </a:lnTo>
                <a:cubicBezTo>
                  <a:pt x="39359" y="514524"/>
                  <a:pt x="72732" y="514144"/>
                  <a:pt x="100029" y="504758"/>
                </a:cubicBezTo>
                <a:cubicBezTo>
                  <a:pt x="115935" y="525779"/>
                  <a:pt x="143126" y="489229"/>
                  <a:pt x="155244" y="525130"/>
                </a:cubicBezTo>
                <a:cubicBezTo>
                  <a:pt x="173881" y="522487"/>
                  <a:pt x="242791" y="514086"/>
                  <a:pt x="254366" y="534449"/>
                </a:cubicBezTo>
                <a:cubicBezTo>
                  <a:pt x="303041" y="537382"/>
                  <a:pt x="380161" y="541650"/>
                  <a:pt x="447292" y="542725"/>
                </a:cubicBezTo>
                <a:cubicBezTo>
                  <a:pt x="530282" y="553078"/>
                  <a:pt x="572130" y="539673"/>
                  <a:pt x="628105" y="547853"/>
                </a:cubicBezTo>
                <a:cubicBezTo>
                  <a:pt x="661608" y="509671"/>
                  <a:pt x="746152" y="605137"/>
                  <a:pt x="783146" y="591799"/>
                </a:cubicBezTo>
                <a:cubicBezTo>
                  <a:pt x="862499" y="590113"/>
                  <a:pt x="949481" y="579142"/>
                  <a:pt x="1043676" y="591887"/>
                </a:cubicBezTo>
                <a:cubicBezTo>
                  <a:pt x="1120353" y="576991"/>
                  <a:pt x="1172004" y="553592"/>
                  <a:pt x="1281816" y="520946"/>
                </a:cubicBezTo>
                <a:cubicBezTo>
                  <a:pt x="1339915" y="511282"/>
                  <a:pt x="1459480" y="554579"/>
                  <a:pt x="1486347" y="487310"/>
                </a:cubicBezTo>
                <a:cubicBezTo>
                  <a:pt x="1507765" y="532008"/>
                  <a:pt x="1539168" y="465954"/>
                  <a:pt x="1568079" y="462531"/>
                </a:cubicBezTo>
                <a:cubicBezTo>
                  <a:pt x="1587821" y="491525"/>
                  <a:pt x="1601468" y="469316"/>
                  <a:pt x="1622516" y="466058"/>
                </a:cubicBezTo>
                <a:cubicBezTo>
                  <a:pt x="1630056" y="483510"/>
                  <a:pt x="1647504" y="484261"/>
                  <a:pt x="1655457" y="465359"/>
                </a:cubicBezTo>
                <a:cubicBezTo>
                  <a:pt x="1651800" y="419723"/>
                  <a:pt x="1709718" y="447719"/>
                  <a:pt x="1717454" y="417203"/>
                </a:cubicBezTo>
                <a:cubicBezTo>
                  <a:pt x="1753115" y="414011"/>
                  <a:pt x="1882851" y="412376"/>
                  <a:pt x="1913794" y="365255"/>
                </a:cubicBezTo>
                <a:cubicBezTo>
                  <a:pt x="2001060" y="361067"/>
                  <a:pt x="2099559" y="366414"/>
                  <a:pt x="2129762" y="367832"/>
                </a:cubicBezTo>
                <a:cubicBezTo>
                  <a:pt x="2215380" y="355065"/>
                  <a:pt x="2248807" y="343296"/>
                  <a:pt x="2376970" y="350129"/>
                </a:cubicBezTo>
                <a:cubicBezTo>
                  <a:pt x="2393251" y="360463"/>
                  <a:pt x="2473371" y="379419"/>
                  <a:pt x="2480155" y="359227"/>
                </a:cubicBezTo>
                <a:cubicBezTo>
                  <a:pt x="2520060" y="359505"/>
                  <a:pt x="2561270" y="311415"/>
                  <a:pt x="2586782" y="339352"/>
                </a:cubicBezTo>
                <a:cubicBezTo>
                  <a:pt x="2585230" y="294982"/>
                  <a:pt x="2653633" y="316689"/>
                  <a:pt x="2679617" y="305383"/>
                </a:cubicBezTo>
                <a:cubicBezTo>
                  <a:pt x="2721434" y="266011"/>
                  <a:pt x="2746765" y="276002"/>
                  <a:pt x="2788947" y="250375"/>
                </a:cubicBezTo>
                <a:cubicBezTo>
                  <a:pt x="2851672" y="235447"/>
                  <a:pt x="2913075" y="252766"/>
                  <a:pt x="2965530" y="245958"/>
                </a:cubicBezTo>
                <a:cubicBezTo>
                  <a:pt x="3001911" y="238336"/>
                  <a:pt x="3090203" y="217828"/>
                  <a:pt x="3103677" y="209527"/>
                </a:cubicBezTo>
                <a:lnTo>
                  <a:pt x="3126759" y="211226"/>
                </a:lnTo>
                <a:cubicBezTo>
                  <a:pt x="3136908" y="211889"/>
                  <a:pt x="3148903" y="212490"/>
                  <a:pt x="3164020" y="212779"/>
                </a:cubicBezTo>
                <a:cubicBezTo>
                  <a:pt x="3225474" y="210084"/>
                  <a:pt x="3231859" y="218227"/>
                  <a:pt x="3285019" y="220535"/>
                </a:cubicBezTo>
                <a:cubicBezTo>
                  <a:pt x="3318541" y="222809"/>
                  <a:pt x="3359787" y="223898"/>
                  <a:pt x="3365154" y="226416"/>
                </a:cubicBezTo>
                <a:lnTo>
                  <a:pt x="3367507" y="225416"/>
                </a:lnTo>
                <a:cubicBezTo>
                  <a:pt x="3377583" y="223667"/>
                  <a:pt x="3383502" y="224760"/>
                  <a:pt x="3387567" y="227103"/>
                </a:cubicBezTo>
                <a:lnTo>
                  <a:pt x="3498001" y="231941"/>
                </a:lnTo>
                <a:cubicBezTo>
                  <a:pt x="3513569" y="226158"/>
                  <a:pt x="3539132" y="232525"/>
                  <a:pt x="3561557" y="228095"/>
                </a:cubicBezTo>
                <a:cubicBezTo>
                  <a:pt x="3574944" y="230843"/>
                  <a:pt x="3597426" y="216287"/>
                  <a:pt x="3611920" y="218094"/>
                </a:cubicBezTo>
                <a:lnTo>
                  <a:pt x="3620528" y="218788"/>
                </a:lnTo>
                <a:lnTo>
                  <a:pt x="3620766" y="218511"/>
                </a:lnTo>
                <a:cubicBezTo>
                  <a:pt x="3622780" y="218042"/>
                  <a:pt x="3625663" y="218038"/>
                  <a:pt x="3629977" y="218664"/>
                </a:cubicBezTo>
                <a:lnTo>
                  <a:pt x="3636217" y="220048"/>
                </a:lnTo>
                <a:lnTo>
                  <a:pt x="3709484" y="186927"/>
                </a:lnTo>
                <a:cubicBezTo>
                  <a:pt x="3731015" y="183190"/>
                  <a:pt x="3745790" y="180810"/>
                  <a:pt x="3761342" y="177474"/>
                </a:cubicBezTo>
                <a:lnTo>
                  <a:pt x="3799748" y="167154"/>
                </a:lnTo>
                <a:lnTo>
                  <a:pt x="3922756" y="194044"/>
                </a:lnTo>
                <a:cubicBezTo>
                  <a:pt x="3960877" y="203465"/>
                  <a:pt x="3965250" y="215357"/>
                  <a:pt x="4028476" y="223679"/>
                </a:cubicBezTo>
                <a:cubicBezTo>
                  <a:pt x="4088751" y="228019"/>
                  <a:pt x="4139112" y="248870"/>
                  <a:pt x="4191582" y="238952"/>
                </a:cubicBezTo>
                <a:cubicBezTo>
                  <a:pt x="4210842" y="254091"/>
                  <a:pt x="4229809" y="260810"/>
                  <a:pt x="4251024" y="240874"/>
                </a:cubicBezTo>
                <a:cubicBezTo>
                  <a:pt x="4306627" y="250935"/>
                  <a:pt x="4317066" y="281625"/>
                  <a:pt x="4355275" y="260205"/>
                </a:cubicBezTo>
                <a:cubicBezTo>
                  <a:pt x="4390577" y="327090"/>
                  <a:pt x="4385658" y="272111"/>
                  <a:pt x="4423807" y="270366"/>
                </a:cubicBezTo>
                <a:cubicBezTo>
                  <a:pt x="4457666" y="271864"/>
                  <a:pt x="4523223" y="267475"/>
                  <a:pt x="4558432" y="269194"/>
                </a:cubicBezTo>
                <a:cubicBezTo>
                  <a:pt x="4594553" y="230955"/>
                  <a:pt x="4596517" y="287120"/>
                  <a:pt x="4635061" y="280682"/>
                </a:cubicBezTo>
                <a:cubicBezTo>
                  <a:pt x="4676560" y="281955"/>
                  <a:pt x="4741782" y="292968"/>
                  <a:pt x="4807427" y="276835"/>
                </a:cubicBezTo>
                <a:cubicBezTo>
                  <a:pt x="4876769" y="256626"/>
                  <a:pt x="4951997" y="249407"/>
                  <a:pt x="5028933" y="183887"/>
                </a:cubicBezTo>
                <a:cubicBezTo>
                  <a:pt x="5044713" y="164149"/>
                  <a:pt x="5073685" y="161161"/>
                  <a:pt x="5093642" y="177214"/>
                </a:cubicBezTo>
                <a:cubicBezTo>
                  <a:pt x="5097077" y="179978"/>
                  <a:pt x="5100108" y="183212"/>
                  <a:pt x="5102642" y="186816"/>
                </a:cubicBezTo>
                <a:cubicBezTo>
                  <a:pt x="5150234" y="139156"/>
                  <a:pt x="5169674" y="190314"/>
                  <a:pt x="5193590" y="156458"/>
                </a:cubicBezTo>
                <a:cubicBezTo>
                  <a:pt x="5257854" y="151722"/>
                  <a:pt x="5301917" y="175841"/>
                  <a:pt x="5323922" y="146332"/>
                </a:cubicBezTo>
                <a:cubicBezTo>
                  <a:pt x="5355266" y="153538"/>
                  <a:pt x="5392601" y="198271"/>
                  <a:pt x="5421860" y="167298"/>
                </a:cubicBezTo>
                <a:cubicBezTo>
                  <a:pt x="5420630" y="196364"/>
                  <a:pt x="5461576" y="151467"/>
                  <a:pt x="5476948" y="173249"/>
                </a:cubicBezTo>
                <a:cubicBezTo>
                  <a:pt x="5487334" y="191763"/>
                  <a:pt x="5502178" y="182456"/>
                  <a:pt x="5516842" y="184018"/>
                </a:cubicBezTo>
                <a:cubicBezTo>
                  <a:pt x="5533140" y="200158"/>
                  <a:pt x="5599828" y="189750"/>
                  <a:pt x="5619415" y="176781"/>
                </a:cubicBezTo>
                <a:cubicBezTo>
                  <a:pt x="5690073" y="168499"/>
                  <a:pt x="5748631" y="186964"/>
                  <a:pt x="5789867" y="150304"/>
                </a:cubicBezTo>
                <a:cubicBezTo>
                  <a:pt x="5802836" y="146282"/>
                  <a:pt x="5814753" y="145947"/>
                  <a:pt x="5825953" y="147907"/>
                </a:cubicBezTo>
                <a:lnTo>
                  <a:pt x="5856168" y="158719"/>
                </a:lnTo>
                <a:lnTo>
                  <a:pt x="5862476" y="172447"/>
                </a:lnTo>
                <a:lnTo>
                  <a:pt x="5882195" y="173195"/>
                </a:lnTo>
                <a:lnTo>
                  <a:pt x="5952585" y="161012"/>
                </a:lnTo>
                <a:cubicBezTo>
                  <a:pt x="5962273" y="166588"/>
                  <a:pt x="5992020" y="151579"/>
                  <a:pt x="6001964" y="154786"/>
                </a:cubicBezTo>
                <a:cubicBezTo>
                  <a:pt x="6061748" y="122178"/>
                  <a:pt x="6101539" y="131534"/>
                  <a:pt x="6184207" y="132658"/>
                </a:cubicBezTo>
                <a:cubicBezTo>
                  <a:pt x="6266582" y="127016"/>
                  <a:pt x="6286876" y="151859"/>
                  <a:pt x="6415830" y="136006"/>
                </a:cubicBezTo>
                <a:cubicBezTo>
                  <a:pt x="6563502" y="116945"/>
                  <a:pt x="6684679" y="79367"/>
                  <a:pt x="6756965" y="57636"/>
                </a:cubicBezTo>
                <a:cubicBezTo>
                  <a:pt x="6761544" y="48663"/>
                  <a:pt x="6812642" y="36519"/>
                  <a:pt x="6819400" y="30742"/>
                </a:cubicBezTo>
                <a:lnTo>
                  <a:pt x="6986370" y="12659"/>
                </a:lnTo>
                <a:lnTo>
                  <a:pt x="6989536" y="14528"/>
                </a:lnTo>
                <a:cubicBezTo>
                  <a:pt x="7002946" y="17364"/>
                  <a:pt x="7010700" y="14716"/>
                  <a:pt x="7015933" y="9653"/>
                </a:cubicBezTo>
                <a:lnTo>
                  <a:pt x="7020592" y="1651"/>
                </a:lnTo>
                <a:lnTo>
                  <a:pt x="7025905"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re 1">
            <a:extLst>
              <a:ext uri="{FF2B5EF4-FFF2-40B4-BE49-F238E27FC236}">
                <a16:creationId xmlns:a16="http://schemas.microsoft.com/office/drawing/2014/main" id="{A54C5D15-DAF1-8F1A-052A-ACAA9505253D}"/>
              </a:ext>
            </a:extLst>
          </p:cNvPr>
          <p:cNvSpPr>
            <a:spLocks noGrp="1"/>
          </p:cNvSpPr>
          <p:nvPr>
            <p:ph type="title"/>
          </p:nvPr>
        </p:nvSpPr>
        <p:spPr>
          <a:xfrm>
            <a:off x="1184744" y="5198168"/>
            <a:ext cx="9859618" cy="642797"/>
          </a:xfrm>
        </p:spPr>
        <p:txBody>
          <a:bodyPr vert="horz" lIns="91440" tIns="45720" rIns="91440" bIns="45720" rtlCol="0" anchor="b">
            <a:normAutofit/>
          </a:bodyPr>
          <a:lstStyle/>
          <a:p>
            <a:pPr algn="ctr"/>
            <a:r>
              <a:rPr lang="en-US" sz="2300"/>
              <a:t>Intelligence Artificielle : Reproduire un processus intelligent de manière artificielle</a:t>
            </a:r>
          </a:p>
        </p:txBody>
      </p:sp>
      <p:sp>
        <p:nvSpPr>
          <p:cNvPr id="14" name="Freeform: Shape 13">
            <a:extLst>
              <a:ext uri="{FF2B5EF4-FFF2-40B4-BE49-F238E27FC236}">
                <a16:creationId xmlns:a16="http://schemas.microsoft.com/office/drawing/2014/main" id="{3389D0BC-BA1D-4360-88F9-D9ECCBDAB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17950" y="647758"/>
            <a:ext cx="8355105" cy="4392652"/>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2F2F2"/>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Espace réservé du contenu 4" descr="Une image contenant texte, capture d’écran, Police, conception&#10;&#10;Le contenu généré par l’IA peut être incorrect.">
            <a:extLst>
              <a:ext uri="{FF2B5EF4-FFF2-40B4-BE49-F238E27FC236}">
                <a16:creationId xmlns:a16="http://schemas.microsoft.com/office/drawing/2014/main" id="{FCC1812C-A46E-B4D7-138F-D9FB81AA5CD8}"/>
              </a:ext>
            </a:extLst>
          </p:cNvPr>
          <p:cNvPicPr>
            <a:picLocks noGrp="1" noChangeAspect="1"/>
          </p:cNvPicPr>
          <p:nvPr>
            <p:ph idx="1"/>
          </p:nvPr>
        </p:nvPicPr>
        <p:blipFill>
          <a:blip r:embed="rId2"/>
          <a:srcRect t="1514"/>
          <a:stretch>
            <a:fillRect/>
          </a:stretch>
        </p:blipFill>
        <p:spPr>
          <a:xfrm>
            <a:off x="308008" y="218670"/>
            <a:ext cx="10913097" cy="5535129"/>
          </a:xfrm>
          <a:prstGeom prst="rect">
            <a:avLst/>
          </a:prstGeom>
        </p:spPr>
      </p:pic>
      <p:sp>
        <p:nvSpPr>
          <p:cNvPr id="3" name="ZoneTexte 2">
            <a:extLst>
              <a:ext uri="{FF2B5EF4-FFF2-40B4-BE49-F238E27FC236}">
                <a16:creationId xmlns:a16="http://schemas.microsoft.com/office/drawing/2014/main" id="{1CF158BB-BF24-324A-A1B3-661BB1730D93}"/>
              </a:ext>
            </a:extLst>
          </p:cNvPr>
          <p:cNvSpPr txBox="1"/>
          <p:nvPr/>
        </p:nvSpPr>
        <p:spPr>
          <a:xfrm>
            <a:off x="1311729" y="5992586"/>
            <a:ext cx="6466114" cy="369332"/>
          </a:xfrm>
          <a:prstGeom prst="rect">
            <a:avLst/>
          </a:prstGeom>
          <a:noFill/>
        </p:spPr>
        <p:txBody>
          <a:bodyPr wrap="square" rtlCol="0">
            <a:spAutoFit/>
          </a:bodyPr>
          <a:lstStyle/>
          <a:p>
            <a:r>
              <a:rPr lang="fr-FR" dirty="0">
                <a:hlinkClick r:id="rId3"/>
              </a:rPr>
              <a:t>Frise historique www.daniellejwilliams.com</a:t>
            </a:r>
            <a:endParaRPr lang="fr-FR" dirty="0"/>
          </a:p>
        </p:txBody>
      </p:sp>
      <p:pic>
        <p:nvPicPr>
          <p:cNvPr id="6" name="Image 5">
            <a:extLst>
              <a:ext uri="{FF2B5EF4-FFF2-40B4-BE49-F238E27FC236}">
                <a16:creationId xmlns:a16="http://schemas.microsoft.com/office/drawing/2014/main" id="{5734567E-EF34-862E-63AD-17CD2842AD39}"/>
              </a:ext>
            </a:extLst>
          </p:cNvPr>
          <p:cNvPicPr>
            <a:picLocks noChangeAspect="1"/>
          </p:cNvPicPr>
          <p:nvPr/>
        </p:nvPicPr>
        <p:blipFill>
          <a:blip r:embed="rId4"/>
          <a:stretch>
            <a:fillRect/>
          </a:stretch>
        </p:blipFill>
        <p:spPr>
          <a:xfrm>
            <a:off x="6843264" y="3318133"/>
            <a:ext cx="3991561" cy="1995781"/>
          </a:xfrm>
          <a:prstGeom prst="rect">
            <a:avLst/>
          </a:prstGeom>
        </p:spPr>
      </p:pic>
      <p:pic>
        <p:nvPicPr>
          <p:cNvPr id="8" name="Image 7">
            <a:extLst>
              <a:ext uri="{FF2B5EF4-FFF2-40B4-BE49-F238E27FC236}">
                <a16:creationId xmlns:a16="http://schemas.microsoft.com/office/drawing/2014/main" id="{4B70268F-085F-2358-20C8-219F27E51B05}"/>
              </a:ext>
            </a:extLst>
          </p:cNvPr>
          <p:cNvPicPr>
            <a:picLocks noChangeAspect="1"/>
          </p:cNvPicPr>
          <p:nvPr/>
        </p:nvPicPr>
        <p:blipFill>
          <a:blip r:embed="rId5"/>
          <a:stretch>
            <a:fillRect/>
          </a:stretch>
        </p:blipFill>
        <p:spPr>
          <a:xfrm>
            <a:off x="9040603" y="447517"/>
            <a:ext cx="1232452" cy="1600200"/>
          </a:xfrm>
          <a:prstGeom prst="rect">
            <a:avLst/>
          </a:prstGeom>
        </p:spPr>
      </p:pic>
      <p:pic>
        <p:nvPicPr>
          <p:cNvPr id="11" name="Image 10">
            <a:extLst>
              <a:ext uri="{FF2B5EF4-FFF2-40B4-BE49-F238E27FC236}">
                <a16:creationId xmlns:a16="http://schemas.microsoft.com/office/drawing/2014/main" id="{6BF25680-399B-9438-990D-7A7B6A0971BD}"/>
              </a:ext>
            </a:extLst>
          </p:cNvPr>
          <p:cNvPicPr>
            <a:picLocks noChangeAspect="1"/>
          </p:cNvPicPr>
          <p:nvPr/>
        </p:nvPicPr>
        <p:blipFill>
          <a:blip r:embed="rId6"/>
          <a:stretch>
            <a:fillRect/>
          </a:stretch>
        </p:blipFill>
        <p:spPr>
          <a:xfrm>
            <a:off x="41018" y="1389905"/>
            <a:ext cx="3753864" cy="2115370"/>
          </a:xfrm>
          <a:prstGeom prst="rect">
            <a:avLst/>
          </a:prstGeom>
        </p:spPr>
      </p:pic>
      <p:pic>
        <p:nvPicPr>
          <p:cNvPr id="15" name="Image 14">
            <a:extLst>
              <a:ext uri="{FF2B5EF4-FFF2-40B4-BE49-F238E27FC236}">
                <a16:creationId xmlns:a16="http://schemas.microsoft.com/office/drawing/2014/main" id="{17C9ECA1-FC66-8AB3-3661-085B29833D61}"/>
              </a:ext>
            </a:extLst>
          </p:cNvPr>
          <p:cNvPicPr>
            <a:picLocks noChangeAspect="1"/>
          </p:cNvPicPr>
          <p:nvPr/>
        </p:nvPicPr>
        <p:blipFill>
          <a:blip r:embed="rId7"/>
          <a:stretch>
            <a:fillRect/>
          </a:stretch>
        </p:blipFill>
        <p:spPr>
          <a:xfrm>
            <a:off x="4134125" y="1985078"/>
            <a:ext cx="1438902" cy="1920469"/>
          </a:xfrm>
          <a:prstGeom prst="rect">
            <a:avLst/>
          </a:prstGeom>
        </p:spPr>
      </p:pic>
    </p:spTree>
    <p:extLst>
      <p:ext uri="{BB962C8B-B14F-4D97-AF65-F5344CB8AC3E}">
        <p14:creationId xmlns:p14="http://schemas.microsoft.com/office/powerpoint/2010/main" val="96522015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9BF790D4-5938-4C71-128A-0C8B69E1EBB4}"/>
              </a:ext>
            </a:extLst>
          </p:cNvPr>
          <p:cNvPicPr>
            <a:picLocks noGrp="1" noChangeAspect="1"/>
          </p:cNvPicPr>
          <p:nvPr>
            <p:ph idx="1"/>
          </p:nvPr>
        </p:nvPicPr>
        <p:blipFill>
          <a:blip r:embed="rId3"/>
          <a:stretch>
            <a:fillRect/>
          </a:stretch>
        </p:blipFill>
        <p:spPr>
          <a:xfrm>
            <a:off x="628494" y="134754"/>
            <a:ext cx="10935012" cy="5647574"/>
          </a:xfrm>
        </p:spPr>
      </p:pic>
      <p:pic>
        <p:nvPicPr>
          <p:cNvPr id="7" name="Image 6">
            <a:extLst>
              <a:ext uri="{FF2B5EF4-FFF2-40B4-BE49-F238E27FC236}">
                <a16:creationId xmlns:a16="http://schemas.microsoft.com/office/drawing/2014/main" id="{FAB8D4A2-A98E-690D-ED97-D9014BFBC3CA}"/>
              </a:ext>
            </a:extLst>
          </p:cNvPr>
          <p:cNvPicPr>
            <a:picLocks noChangeAspect="1"/>
          </p:cNvPicPr>
          <p:nvPr/>
        </p:nvPicPr>
        <p:blipFill>
          <a:blip r:embed="rId4"/>
          <a:stretch>
            <a:fillRect/>
          </a:stretch>
        </p:blipFill>
        <p:spPr>
          <a:xfrm>
            <a:off x="2923292" y="5779873"/>
            <a:ext cx="6538341" cy="613185"/>
          </a:xfrm>
          <a:prstGeom prst="rect">
            <a:avLst/>
          </a:prstGeom>
        </p:spPr>
      </p:pic>
    </p:spTree>
    <p:extLst>
      <p:ext uri="{BB962C8B-B14F-4D97-AF65-F5344CB8AC3E}">
        <p14:creationId xmlns:p14="http://schemas.microsoft.com/office/powerpoint/2010/main" val="396230915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44B275F8-01CB-8F04-310D-B9060AD0863E}"/>
              </a:ext>
            </a:extLst>
          </p:cNvPr>
          <p:cNvPicPr>
            <a:picLocks noGrp="1" noChangeAspect="1"/>
          </p:cNvPicPr>
          <p:nvPr>
            <p:ph idx="1"/>
          </p:nvPr>
        </p:nvPicPr>
        <p:blipFill>
          <a:blip r:embed="rId3"/>
          <a:stretch>
            <a:fillRect/>
          </a:stretch>
        </p:blipFill>
        <p:spPr>
          <a:xfrm>
            <a:off x="686563" y="677402"/>
            <a:ext cx="10818873" cy="5503195"/>
          </a:xfrm>
        </p:spPr>
      </p:pic>
    </p:spTree>
    <p:extLst>
      <p:ext uri="{BB962C8B-B14F-4D97-AF65-F5344CB8AC3E}">
        <p14:creationId xmlns:p14="http://schemas.microsoft.com/office/powerpoint/2010/main" val="279000207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3D1B73FA-4BDA-F7FD-4F12-A9A443E5D6E8}"/>
              </a:ext>
            </a:extLst>
          </p:cNvPr>
          <p:cNvPicPr>
            <a:picLocks noGrp="1" noChangeAspect="1"/>
          </p:cNvPicPr>
          <p:nvPr>
            <p:ph idx="1"/>
          </p:nvPr>
        </p:nvPicPr>
        <p:blipFill>
          <a:blip r:embed="rId3"/>
          <a:stretch>
            <a:fillRect/>
          </a:stretch>
        </p:blipFill>
        <p:spPr>
          <a:xfrm>
            <a:off x="697385" y="173255"/>
            <a:ext cx="10797230" cy="5621154"/>
          </a:xfrm>
        </p:spPr>
      </p:pic>
      <p:pic>
        <p:nvPicPr>
          <p:cNvPr id="7" name="Image 6">
            <a:extLst>
              <a:ext uri="{FF2B5EF4-FFF2-40B4-BE49-F238E27FC236}">
                <a16:creationId xmlns:a16="http://schemas.microsoft.com/office/drawing/2014/main" id="{1005FB8B-427A-E836-4799-0B2D36521CCE}"/>
              </a:ext>
            </a:extLst>
          </p:cNvPr>
          <p:cNvPicPr>
            <a:picLocks noChangeAspect="1"/>
          </p:cNvPicPr>
          <p:nvPr/>
        </p:nvPicPr>
        <p:blipFill>
          <a:blip r:embed="rId4"/>
          <a:stretch>
            <a:fillRect/>
          </a:stretch>
        </p:blipFill>
        <p:spPr>
          <a:xfrm>
            <a:off x="206143" y="6125458"/>
            <a:ext cx="5715798" cy="266737"/>
          </a:xfrm>
          <a:prstGeom prst="rect">
            <a:avLst/>
          </a:prstGeom>
        </p:spPr>
      </p:pic>
    </p:spTree>
    <p:extLst>
      <p:ext uri="{BB962C8B-B14F-4D97-AF65-F5344CB8AC3E}">
        <p14:creationId xmlns:p14="http://schemas.microsoft.com/office/powerpoint/2010/main" val="80462555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E1C84ECD-7D44-6286-03AE-7C3D0F9580C4}"/>
              </a:ext>
            </a:extLst>
          </p:cNvPr>
          <p:cNvPicPr>
            <a:picLocks noGrp="1" noChangeAspect="1"/>
          </p:cNvPicPr>
          <p:nvPr>
            <p:ph idx="1"/>
          </p:nvPr>
        </p:nvPicPr>
        <p:blipFill>
          <a:blip r:embed="rId3"/>
          <a:stretch>
            <a:fillRect/>
          </a:stretch>
        </p:blipFill>
        <p:spPr>
          <a:xfrm>
            <a:off x="0" y="0"/>
            <a:ext cx="11899814" cy="6054291"/>
          </a:xfrm>
        </p:spPr>
      </p:pic>
      <p:pic>
        <p:nvPicPr>
          <p:cNvPr id="7" name="Image 6">
            <a:extLst>
              <a:ext uri="{FF2B5EF4-FFF2-40B4-BE49-F238E27FC236}">
                <a16:creationId xmlns:a16="http://schemas.microsoft.com/office/drawing/2014/main" id="{E4118680-FA92-09E4-4A29-B17C0EBF2FB9}"/>
              </a:ext>
            </a:extLst>
          </p:cNvPr>
          <p:cNvPicPr>
            <a:picLocks noChangeAspect="1"/>
          </p:cNvPicPr>
          <p:nvPr/>
        </p:nvPicPr>
        <p:blipFill>
          <a:blip r:embed="rId4"/>
          <a:stretch>
            <a:fillRect/>
          </a:stretch>
        </p:blipFill>
        <p:spPr>
          <a:xfrm>
            <a:off x="0" y="6294346"/>
            <a:ext cx="6944694" cy="352474"/>
          </a:xfrm>
          <a:prstGeom prst="rect">
            <a:avLst/>
          </a:prstGeom>
        </p:spPr>
      </p:pic>
    </p:spTree>
    <p:extLst>
      <p:ext uri="{BB962C8B-B14F-4D97-AF65-F5344CB8AC3E}">
        <p14:creationId xmlns:p14="http://schemas.microsoft.com/office/powerpoint/2010/main" val="140613807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B14EFF49-D444-E5F8-BF8E-EA8317A325DE}"/>
              </a:ext>
            </a:extLst>
          </p:cNvPr>
          <p:cNvPicPr>
            <a:picLocks noGrp="1" noChangeAspect="1"/>
          </p:cNvPicPr>
          <p:nvPr>
            <p:ph idx="1"/>
          </p:nvPr>
        </p:nvPicPr>
        <p:blipFill>
          <a:blip r:embed="rId2"/>
          <a:stretch>
            <a:fillRect/>
          </a:stretch>
        </p:blipFill>
        <p:spPr>
          <a:xfrm>
            <a:off x="73715" y="0"/>
            <a:ext cx="6236550" cy="2439353"/>
          </a:xfrm>
        </p:spPr>
      </p:pic>
      <p:sp>
        <p:nvSpPr>
          <p:cNvPr id="2" name="ZoneTexte 1">
            <a:extLst>
              <a:ext uri="{FF2B5EF4-FFF2-40B4-BE49-F238E27FC236}">
                <a16:creationId xmlns:a16="http://schemas.microsoft.com/office/drawing/2014/main" id="{098C5903-99FE-FF95-3D84-1A900CF9D4B8}"/>
              </a:ext>
            </a:extLst>
          </p:cNvPr>
          <p:cNvSpPr txBox="1"/>
          <p:nvPr/>
        </p:nvSpPr>
        <p:spPr>
          <a:xfrm>
            <a:off x="2199991" y="2439353"/>
            <a:ext cx="8401616" cy="4308872"/>
          </a:xfrm>
          <a:prstGeom prst="rect">
            <a:avLst/>
          </a:prstGeom>
          <a:noFill/>
        </p:spPr>
        <p:txBody>
          <a:bodyPr wrap="square" rtlCol="0">
            <a:spAutoFit/>
          </a:bodyPr>
          <a:lstStyle/>
          <a:p>
            <a:r>
              <a:rPr lang="fr-FR" dirty="0"/>
              <a:t> </a:t>
            </a:r>
            <a:r>
              <a:rPr lang="fr-FR" sz="1400" dirty="0"/>
              <a:t>l’intelligence artificielle n’est pas un substitut à la pensée mais une épreuve qui oblige à la rehausser.</a:t>
            </a:r>
          </a:p>
          <a:p>
            <a:r>
              <a:rPr lang="fr-FR" sz="1400" dirty="0"/>
              <a:t>On ne peut pas véritablement « penser avec » l’IA si l’on ne dispose pas soi-même d’un socle solide : un corpus de références, une bibliothèque mentale de concepts, d’auteurs et de faits. Sans cet appui, impossible de distinguer l’erreur de l’exactitude, le plausible du vrai, l’intuition féconde de l’anachronisme grossier.</a:t>
            </a:r>
          </a:p>
          <a:p>
            <a:endParaRPr lang="fr-FR" sz="1400" dirty="0"/>
          </a:p>
          <a:p>
            <a:r>
              <a:rPr lang="fr-FR" sz="1400" dirty="0"/>
              <a:t>Celui qui délègue son entendement à la machine en sera prisonnier et cela pourrait lui être fatal : son destin sera celui de l’outil qu’il a choisi d’imiter, efficace peut-être, mais sans profondeur, sans vie.</a:t>
            </a:r>
          </a:p>
          <a:p>
            <a:endParaRPr lang="fr-FR" sz="1400" dirty="0"/>
          </a:p>
          <a:p>
            <a:r>
              <a:rPr lang="fr-FR" sz="1400" dirty="0"/>
              <a:t>L’IA appelle donc moins à la paresse qu’à l’exigence : elle exige d’aiguiser son esprit critique, d’élargir ses savoirs, de fortifier sa culture dans des domaines où il y a peu de gains de productivité : la lecture lente, la fréquentation des classiques, la confrontation patiente aux grandes œuvres, la méditation silencieuse, l’expérience vécue. Dans un monde où, pour reprendre Lyotard, « avoir du succès, c’est gagner du temps », quel cruel destin que de devoir encore lire un livre jusqu’au bout…</a:t>
            </a:r>
          </a:p>
          <a:p>
            <a:endParaRPr lang="fr-FR" sz="1400" dirty="0"/>
          </a:p>
          <a:p>
            <a:r>
              <a:rPr lang="fr-FR" sz="1400" dirty="0"/>
              <a:t>L’IA est donc paradoxalement une alliée : non pas pour remplacer la pensée mais pour la rendre plus indispensable que jamais.</a:t>
            </a:r>
          </a:p>
          <a:p>
            <a:br>
              <a:rPr lang="fr-FR" sz="1400" dirty="0"/>
            </a:br>
            <a:endParaRPr lang="fr-FR" dirty="0"/>
          </a:p>
        </p:txBody>
      </p:sp>
    </p:spTree>
    <p:extLst>
      <p:ext uri="{BB962C8B-B14F-4D97-AF65-F5344CB8AC3E}">
        <p14:creationId xmlns:p14="http://schemas.microsoft.com/office/powerpoint/2010/main" val="5377540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F0420F8-6D2D-DF0C-6FF8-3C2DC62DB990}"/>
              </a:ext>
            </a:extLst>
          </p:cNvPr>
          <p:cNvSpPr>
            <a:spLocks noGrp="1"/>
          </p:cNvSpPr>
          <p:nvPr>
            <p:ph type="title"/>
          </p:nvPr>
        </p:nvSpPr>
        <p:spPr/>
        <p:txBody>
          <a:bodyPr/>
          <a:lstStyle/>
          <a:p>
            <a:r>
              <a:rPr lang="fr-FR" dirty="0"/>
              <a:t>Références :</a:t>
            </a:r>
          </a:p>
        </p:txBody>
      </p:sp>
      <p:sp>
        <p:nvSpPr>
          <p:cNvPr id="3" name="Espace réservé du contenu 2">
            <a:extLst>
              <a:ext uri="{FF2B5EF4-FFF2-40B4-BE49-F238E27FC236}">
                <a16:creationId xmlns:a16="http://schemas.microsoft.com/office/drawing/2014/main" id="{A736D759-00DA-9A2B-31A2-36607A5B1ED7}"/>
              </a:ext>
            </a:extLst>
          </p:cNvPr>
          <p:cNvSpPr>
            <a:spLocks noGrp="1"/>
          </p:cNvSpPr>
          <p:nvPr>
            <p:ph idx="1"/>
          </p:nvPr>
        </p:nvSpPr>
        <p:spPr/>
        <p:txBody>
          <a:bodyPr>
            <a:normAutofit/>
          </a:bodyPr>
          <a:lstStyle/>
          <a:p>
            <a:r>
              <a:rPr lang="fr-FR" sz="1800" b="1" dirty="0">
                <a:hlinkClick r:id="rId2"/>
              </a:rPr>
              <a:t>IA générative : usages et applications avancées pour la veille technologique – YouTube</a:t>
            </a:r>
            <a:endParaRPr lang="fr-FR" sz="1800" b="1" dirty="0"/>
          </a:p>
          <a:p>
            <a:r>
              <a:rPr lang="fr-FR" sz="1800" dirty="0">
                <a:hlinkClick r:id="rId3"/>
              </a:rPr>
              <a:t>L'intelligence artificielle, objet philosophique</a:t>
            </a:r>
            <a:endParaRPr lang="fr-FR" sz="1800" dirty="0"/>
          </a:p>
          <a:p>
            <a:r>
              <a:rPr lang="fr-FR" sz="1800" dirty="0">
                <a:hlinkClick r:id="rId4"/>
              </a:rPr>
              <a:t>Pour une introduction au Deep Learning FIDLE</a:t>
            </a:r>
            <a:endParaRPr lang="fr-FR" sz="1800" dirty="0"/>
          </a:p>
          <a:p>
            <a:r>
              <a:rPr lang="fr-FR" sz="1800" b="1" dirty="0"/>
              <a:t>L'IA et ses défis : </a:t>
            </a:r>
            <a:r>
              <a:rPr lang="fr-FR" sz="1800" b="1" dirty="0">
                <a:hlinkClick r:id="rId5"/>
              </a:rPr>
              <a:t>https://www.college-de-france.fr/fr/agenda/colloque/ia-et-ses-defis</a:t>
            </a:r>
            <a:endParaRPr lang="fr-FR" sz="1800" b="1" dirty="0"/>
          </a:p>
          <a:p>
            <a:r>
              <a:rPr lang="fr-FR" sz="1800" b="1" dirty="0">
                <a:hlinkClick r:id="rId6"/>
              </a:rPr>
              <a:t>Implications philosophiques de l’IA</a:t>
            </a:r>
            <a:endParaRPr lang="fr-FR" sz="1800" b="1" dirty="0"/>
          </a:p>
          <a:p>
            <a:r>
              <a:rPr lang="fr-FR" sz="1800" b="1" dirty="0">
                <a:hlinkClick r:id="rId7"/>
              </a:rPr>
              <a:t>Guide pratique de l’IA à l’</a:t>
            </a:r>
            <a:r>
              <a:rPr lang="fr-FR" sz="1800" b="1" dirty="0" err="1">
                <a:hlinkClick r:id="rId7"/>
              </a:rPr>
              <a:t>Inspé</a:t>
            </a:r>
            <a:endParaRPr lang="fr-FR" sz="1800" b="1" dirty="0"/>
          </a:p>
          <a:p>
            <a:r>
              <a:rPr lang="fr-FR" sz="1800" b="1" dirty="0"/>
              <a:t>Guide pratique de l'intelligence artificielle dans l'entreprise (Stéphane RODER - Eyrolles)</a:t>
            </a:r>
          </a:p>
          <a:p>
            <a:r>
              <a:rPr lang="fr-FR" sz="1800" b="1" dirty="0">
                <a:hlinkClick r:id="rId8"/>
              </a:rPr>
              <a:t>guide d’accompagnement</a:t>
            </a:r>
            <a:r>
              <a:rPr lang="fr-FR" sz="1800" b="1" dirty="0"/>
              <a:t> : Décryptage des enjeux et opportunités de l’IA pour les entreprises et les salariés</a:t>
            </a:r>
          </a:p>
          <a:p>
            <a:r>
              <a:rPr lang="fr-FR" sz="1800" b="1" dirty="0">
                <a:hlinkClick r:id="rId9"/>
              </a:rPr>
              <a:t>Guide pratique de l’université de Genève</a:t>
            </a:r>
            <a:endParaRPr lang="fr-FR" sz="1800" b="1" dirty="0"/>
          </a:p>
          <a:p>
            <a:r>
              <a:rPr lang="fr-FR" sz="1800" b="1" dirty="0">
                <a:hlinkClick r:id="rId10"/>
              </a:rPr>
              <a:t>Comment les machines pourraient-elles atteindre l'intelligence humaine? Conférence de Yann </a:t>
            </a:r>
            <a:r>
              <a:rPr lang="fr-FR" sz="1800" b="1" dirty="0" err="1">
                <a:hlinkClick r:id="rId10"/>
              </a:rPr>
              <a:t>LeCun</a:t>
            </a:r>
            <a:endParaRPr lang="fr-FR" sz="1800" b="1" dirty="0"/>
          </a:p>
          <a:p>
            <a:endParaRPr lang="fr-FR" sz="1800" b="1" dirty="0"/>
          </a:p>
          <a:p>
            <a:endParaRPr lang="fr-FR" sz="1600" b="1" dirty="0"/>
          </a:p>
          <a:p>
            <a:endParaRPr lang="fr-FR" sz="2000" dirty="0"/>
          </a:p>
          <a:p>
            <a:endParaRPr lang="fr-FR" sz="2000" dirty="0"/>
          </a:p>
          <a:p>
            <a:endParaRPr lang="fr-FR" sz="2000" b="1" dirty="0"/>
          </a:p>
          <a:p>
            <a:endParaRPr lang="fr-FR" sz="2000" b="1" dirty="0"/>
          </a:p>
        </p:txBody>
      </p:sp>
    </p:spTree>
    <p:extLst>
      <p:ext uri="{BB962C8B-B14F-4D97-AF65-F5344CB8AC3E}">
        <p14:creationId xmlns:p14="http://schemas.microsoft.com/office/powerpoint/2010/main" val="2528771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5FEAC77F-0856-A4C2-BB38-C637A046A548}"/>
              </a:ext>
            </a:extLst>
          </p:cNvPr>
          <p:cNvPicPr>
            <a:picLocks noGrp="1" noChangeAspect="1"/>
          </p:cNvPicPr>
          <p:nvPr>
            <p:ph idx="1"/>
          </p:nvPr>
        </p:nvPicPr>
        <p:blipFill>
          <a:blip r:embed="rId2"/>
          <a:stretch>
            <a:fillRect/>
          </a:stretch>
        </p:blipFill>
        <p:spPr>
          <a:xfrm>
            <a:off x="229673" y="626034"/>
            <a:ext cx="11732653" cy="4469581"/>
          </a:xfrm>
        </p:spPr>
      </p:pic>
    </p:spTree>
    <p:extLst>
      <p:ext uri="{BB962C8B-B14F-4D97-AF65-F5344CB8AC3E}">
        <p14:creationId xmlns:p14="http://schemas.microsoft.com/office/powerpoint/2010/main" val="1172139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Police, texte, Graphique, logo&#10;&#10;Le contenu généré par l’IA peut être incorrect.">
            <a:extLst>
              <a:ext uri="{FF2B5EF4-FFF2-40B4-BE49-F238E27FC236}">
                <a16:creationId xmlns:a16="http://schemas.microsoft.com/office/drawing/2014/main" id="{6EC3B67C-9FAC-4CD0-74CC-2527CB23CFA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0929" y="1024175"/>
            <a:ext cx="11850142" cy="3204979"/>
          </a:xfrm>
        </p:spPr>
      </p:pic>
    </p:spTree>
    <p:extLst>
      <p:ext uri="{BB962C8B-B14F-4D97-AF65-F5344CB8AC3E}">
        <p14:creationId xmlns:p14="http://schemas.microsoft.com/office/powerpoint/2010/main" val="2175910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767FF9-43D8-E30E-6FAC-CFCC3F1136D6}"/>
              </a:ext>
            </a:extLst>
          </p:cNvPr>
          <p:cNvSpPr>
            <a:spLocks noGrp="1"/>
          </p:cNvSpPr>
          <p:nvPr>
            <p:ph type="title"/>
          </p:nvPr>
        </p:nvSpPr>
        <p:spPr>
          <a:xfrm>
            <a:off x="2284751" y="290174"/>
            <a:ext cx="7398895" cy="1325563"/>
          </a:xfrm>
        </p:spPr>
        <p:txBody>
          <a:bodyPr>
            <a:normAutofit/>
          </a:bodyPr>
          <a:lstStyle/>
          <a:p>
            <a:r>
              <a:rPr lang="fr-FR" b="1"/>
              <a:t>D’autres formes d’intelligence</a:t>
            </a:r>
          </a:p>
        </p:txBody>
      </p:sp>
      <p:pic>
        <p:nvPicPr>
          <p:cNvPr id="7" name="Espace réservé du contenu 6">
            <a:extLst>
              <a:ext uri="{FF2B5EF4-FFF2-40B4-BE49-F238E27FC236}">
                <a16:creationId xmlns:a16="http://schemas.microsoft.com/office/drawing/2014/main" id="{160182D9-0718-C78B-9FA6-852B38BF767D}"/>
              </a:ext>
            </a:extLst>
          </p:cNvPr>
          <p:cNvPicPr>
            <a:picLocks noGrp="1" noChangeAspect="1"/>
          </p:cNvPicPr>
          <p:nvPr>
            <p:ph idx="1"/>
          </p:nvPr>
        </p:nvPicPr>
        <p:blipFill>
          <a:blip r:embed="rId3"/>
          <a:stretch>
            <a:fillRect/>
          </a:stretch>
        </p:blipFill>
        <p:spPr>
          <a:xfrm>
            <a:off x="1980024" y="1306997"/>
            <a:ext cx="8244064" cy="4876022"/>
          </a:xfrm>
        </p:spPr>
      </p:pic>
      <p:sp>
        <p:nvSpPr>
          <p:cNvPr id="3" name="ZoneTexte 2">
            <a:extLst>
              <a:ext uri="{FF2B5EF4-FFF2-40B4-BE49-F238E27FC236}">
                <a16:creationId xmlns:a16="http://schemas.microsoft.com/office/drawing/2014/main" id="{BEC7467C-CADB-D2CB-F1F3-6D006850557C}"/>
              </a:ext>
            </a:extLst>
          </p:cNvPr>
          <p:cNvSpPr txBox="1"/>
          <p:nvPr/>
        </p:nvSpPr>
        <p:spPr>
          <a:xfrm>
            <a:off x="9329057" y="2133600"/>
            <a:ext cx="2400300" cy="1107996"/>
          </a:xfrm>
          <a:prstGeom prst="rect">
            <a:avLst/>
          </a:prstGeom>
          <a:noFill/>
        </p:spPr>
        <p:txBody>
          <a:bodyPr wrap="square" rtlCol="0">
            <a:spAutoFit/>
          </a:bodyPr>
          <a:lstStyle/>
          <a:p>
            <a:r>
              <a:rPr lang="fr-FR" sz="1600" dirty="0"/>
              <a:t>Apprentissage du signal social de la danse frétillante chez les abeilles domestiques</a:t>
            </a:r>
            <a:r>
              <a:rPr lang="fr-FR" dirty="0"/>
              <a:t>.</a:t>
            </a:r>
          </a:p>
        </p:txBody>
      </p:sp>
      <p:sp>
        <p:nvSpPr>
          <p:cNvPr id="4" name="ZoneTexte 3">
            <a:extLst>
              <a:ext uri="{FF2B5EF4-FFF2-40B4-BE49-F238E27FC236}">
                <a16:creationId xmlns:a16="http://schemas.microsoft.com/office/drawing/2014/main" id="{3F5DB123-B98C-C103-E339-B9DCB44696CB}"/>
              </a:ext>
            </a:extLst>
          </p:cNvPr>
          <p:cNvSpPr txBox="1"/>
          <p:nvPr/>
        </p:nvSpPr>
        <p:spPr>
          <a:xfrm>
            <a:off x="10074728" y="3782991"/>
            <a:ext cx="1915885" cy="2062103"/>
          </a:xfrm>
          <a:prstGeom prst="rect">
            <a:avLst/>
          </a:prstGeom>
          <a:noFill/>
        </p:spPr>
        <p:txBody>
          <a:bodyPr wrap="square" rtlCol="0">
            <a:spAutoFit/>
          </a:bodyPr>
          <a:lstStyle/>
          <a:p>
            <a:r>
              <a:rPr lang="fr-FR" sz="1600" dirty="0"/>
              <a:t>« Le conformisme  de l’apprentissage social chez les mouches prédit des traditions durables en matière de choix de partenaire »</a:t>
            </a:r>
          </a:p>
        </p:txBody>
      </p:sp>
    </p:spTree>
    <p:extLst>
      <p:ext uri="{BB962C8B-B14F-4D97-AF65-F5344CB8AC3E}">
        <p14:creationId xmlns:p14="http://schemas.microsoft.com/office/powerpoint/2010/main" val="1683392142"/>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102</TotalTime>
  <Words>2015</Words>
  <Application>Microsoft Office PowerPoint</Application>
  <PresentationFormat>Grand écran</PresentationFormat>
  <Paragraphs>170</Paragraphs>
  <Slides>65</Slides>
  <Notes>20</Notes>
  <HiddenSlides>2</HiddenSlides>
  <MMClips>1</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65</vt:i4>
      </vt:variant>
    </vt:vector>
  </HeadingPairs>
  <TitlesOfParts>
    <vt:vector size="70" baseType="lpstr">
      <vt:lpstr>Aptos</vt:lpstr>
      <vt:lpstr>Aptos Display</vt:lpstr>
      <vt:lpstr>Arial</vt:lpstr>
      <vt:lpstr>Wingdings</vt:lpstr>
      <vt:lpstr>Thème Office</vt:lpstr>
      <vt:lpstr>Présentation PowerPoint</vt:lpstr>
      <vt:lpstr>Présentation PowerPoint</vt:lpstr>
      <vt:lpstr>Présentation PowerPoint</vt:lpstr>
      <vt:lpstr>Présentation PowerPoint</vt:lpstr>
      <vt:lpstr>Présentation PowerPoint</vt:lpstr>
      <vt:lpstr>Intelligence Artificielle : Reproduire un processus intelligent de manière artificielle</vt:lpstr>
      <vt:lpstr>Présentation PowerPoint</vt:lpstr>
      <vt:lpstr>Présentation PowerPoint</vt:lpstr>
      <vt:lpstr>D’autres formes d’intelligence</vt:lpstr>
      <vt:lpstr>Présentation PowerPoint</vt:lpstr>
      <vt:lpstr>Présentation PowerPoint</vt:lpstr>
      <vt:lpstr>Présentation PowerPoint</vt:lpstr>
      <vt:lpstr>L'intelligence artificielle, de quelle forme d'intelligence s'agit-il ? </vt:lpstr>
      <vt:lpstr>Présentation PowerPoint</vt:lpstr>
      <vt:lpstr>Mais ce n’est pas que ça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Tout n’est pas linéaire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Le tournant en 2012</vt:lpstr>
      <vt:lpstr>Histoire du Deep Learning</vt:lpstr>
      <vt:lpstr>Présentation PowerPoint</vt:lpstr>
      <vt:lpstr>Présentation PowerPoint</vt:lpstr>
      <vt:lpstr>Présentation PowerPoint</vt:lpstr>
      <vt:lpstr>Présentation PowerPoint</vt:lpstr>
      <vt:lpstr>Présentation PowerPoint</vt:lpstr>
      <vt:lpstr>Présentation PowerPoint</vt:lpstr>
      <vt:lpstr>Des progrès fulgurants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Références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Stéphane JAUBERT</dc:creator>
  <cp:lastModifiedBy>Stéphane JAUBERT</cp:lastModifiedBy>
  <cp:revision>9</cp:revision>
  <cp:lastPrinted>2025-07-08T11:24:02Z</cp:lastPrinted>
  <dcterms:created xsi:type="dcterms:W3CDTF">2025-07-02T11:33:32Z</dcterms:created>
  <dcterms:modified xsi:type="dcterms:W3CDTF">2025-12-04T08:03:16Z</dcterms:modified>
</cp:coreProperties>
</file>

<file path=docProps/thumbnail.jpeg>
</file>